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71" r:id="rId4"/>
    <p:sldId id="272" r:id="rId5"/>
    <p:sldId id="273" r:id="rId6"/>
    <p:sldId id="282" r:id="rId7"/>
    <p:sldId id="261" r:id="rId8"/>
    <p:sldId id="262" r:id="rId9"/>
    <p:sldId id="263" r:id="rId10"/>
    <p:sldId id="269" r:id="rId11"/>
    <p:sldId id="270" r:id="rId12"/>
    <p:sldId id="264" r:id="rId13"/>
    <p:sldId id="296" r:id="rId14"/>
    <p:sldId id="275" r:id="rId15"/>
    <p:sldId id="276" r:id="rId16"/>
    <p:sldId id="277" r:id="rId17"/>
    <p:sldId id="297" r:id="rId18"/>
    <p:sldId id="284" r:id="rId19"/>
    <p:sldId id="266" r:id="rId20"/>
    <p:sldId id="285" r:id="rId21"/>
    <p:sldId id="294" r:id="rId22"/>
    <p:sldId id="286" r:id="rId23"/>
    <p:sldId id="287" r:id="rId24"/>
    <p:sldId id="293" r:id="rId25"/>
    <p:sldId id="295" r:id="rId26"/>
    <p:sldId id="292" r:id="rId27"/>
  </p:sldIdLst>
  <p:sldSz cx="18288000" cy="10287000"/>
  <p:notesSz cx="6858000" cy="9144000"/>
  <p:embeddedFontLst>
    <p:embeddedFont>
      <p:font typeface="Canva Sans" panose="020B0604020202020204" charset="0"/>
      <p:regular r:id="rId29"/>
    </p:embeddedFont>
    <p:embeddedFont>
      <p:font typeface="Canva Sans Bold" panose="020B0604020202020204" charset="0"/>
      <p:regular r:id="rId30"/>
      <p:bold r:id="rId31"/>
    </p:embeddedFont>
    <p:embeddedFont>
      <p:font typeface="Canva Sans Medium" panose="020B0604020202020204" charset="0"/>
      <p:regular r:id="rId32"/>
    </p:embeddedFont>
    <p:embeddedFont>
      <p:font typeface="HK Modular" panose="020B0604020202020204" charset="0"/>
      <p:regular r:id="rId33"/>
      <p:bold r:id="rId34"/>
    </p:embeddedFont>
    <p:embeddedFont>
      <p:font typeface="Red Hat Text" panose="020B0604020202020204" charset="0"/>
      <p:regular r:id="rId35"/>
      <p:bold r:id="rId36"/>
      <p:italic r:id="rId37"/>
      <p:boldItalic r:id="rId38"/>
    </p:embeddedFont>
    <p:embeddedFont>
      <p:font typeface="Roboto Light" panose="02000000000000000000" pitchFamily="2" charset="0"/>
      <p:regular r:id="rId39"/>
      <p:italic r:id="rId40"/>
    </p:embeddedFont>
    <p:embeddedFont>
      <p:font typeface="Tomorrow"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A62F2F-D727-4895-957D-C30263AB4EF2}" v="33" dt="2025-01-19T09:39:24.687"/>
    <p1510:client id="{56A0C6C9-1EA7-D848-83F5-C744FBE25FD2}" v="16" dt="2025-01-19T13:35:35.050"/>
    <p1510:client id="{808B185E-156B-452F-8FEE-CBC8B61F30C9}" v="5675" dt="2025-01-20T00:41:20.171"/>
    <p1510:client id="{B45F0076-FE59-43F2-9825-D11E99C1F5B9}" v="4" dt="2025-01-19T13:26:03.17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216" autoAdjust="0"/>
  </p:normalViewPr>
  <p:slideViewPr>
    <p:cSldViewPr snapToGrid="0">
      <p:cViewPr varScale="1">
        <p:scale>
          <a:sx n="32" d="100"/>
          <a:sy n="32" d="100"/>
        </p:scale>
        <p:origin x="200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benutzer" providerId="Windows Live" clId="Web-{92E13161-EA82-44F6-B231-0205AA7CFB5C}"/>
    <pc:docChg chg="modSld">
      <pc:chgData name="Gastbenutzer" userId="" providerId="Windows Live" clId="Web-{92E13161-EA82-44F6-B231-0205AA7CFB5C}" dt="2025-01-15T09:31:30.677" v="14" actId="20577"/>
      <pc:docMkLst>
        <pc:docMk/>
      </pc:docMkLst>
      <pc:sldChg chg="modSp">
        <pc:chgData name="Gastbenutzer" userId="" providerId="Windows Live" clId="Web-{92E13161-EA82-44F6-B231-0205AA7CFB5C}" dt="2025-01-15T09:24:00.221" v="5" actId="20577"/>
        <pc:sldMkLst>
          <pc:docMk/>
          <pc:sldMk cId="0" sldId="263"/>
        </pc:sldMkLst>
        <pc:graphicFrameChg chg="modGraphic">
          <ac:chgData name="Gastbenutzer" userId="" providerId="Windows Live" clId="Web-{92E13161-EA82-44F6-B231-0205AA7CFB5C}" dt="2025-01-15T09:24:00.221" v="5" actId="20577"/>
          <ac:graphicFrameMkLst>
            <pc:docMk/>
            <pc:sldMk cId="0" sldId="263"/>
            <ac:graphicFrameMk id="32" creationId="{A2193E96-3F86-4642-F26E-F0801F2651E2}"/>
          </ac:graphicFrameMkLst>
        </pc:graphicFrameChg>
      </pc:sldChg>
      <pc:sldChg chg="modSp">
        <pc:chgData name="Gastbenutzer" userId="" providerId="Windows Live" clId="Web-{92E13161-EA82-44F6-B231-0205AA7CFB5C}" dt="2025-01-15T09:31:30.677" v="14" actId="20577"/>
        <pc:sldMkLst>
          <pc:docMk/>
          <pc:sldMk cId="816382765" sldId="268"/>
        </pc:sldMkLst>
      </pc:sldChg>
    </pc:docChg>
  </pc:docChgLst>
  <pc:docChgLst>
    <pc:chgData name="Gastbenutzer" providerId="Windows Live" clId="Web-{37A62F2F-D727-4895-957D-C30263AB4EF2}"/>
    <pc:docChg chg="delSld modSld">
      <pc:chgData name="Gastbenutzer" userId="" providerId="Windows Live" clId="Web-{37A62F2F-D727-4895-957D-C30263AB4EF2}" dt="2025-01-19T09:39:24.687" v="62"/>
      <pc:docMkLst>
        <pc:docMk/>
      </pc:docMkLst>
      <pc:sldChg chg="addSp delSp modSp">
        <pc:chgData name="Gastbenutzer" userId="" providerId="Windows Live" clId="Web-{37A62F2F-D727-4895-957D-C30263AB4EF2}" dt="2025-01-19T09:20:36.440" v="41" actId="1076"/>
        <pc:sldMkLst>
          <pc:docMk/>
          <pc:sldMk cId="0" sldId="262"/>
        </pc:sldMkLst>
        <pc:spChg chg="del mod">
          <ac:chgData name="Gastbenutzer" userId="" providerId="Windows Live" clId="Web-{37A62F2F-D727-4895-957D-C30263AB4EF2}" dt="2025-01-19T09:19:33.813" v="33"/>
          <ac:spMkLst>
            <pc:docMk/>
            <pc:sldMk cId="0" sldId="262"/>
            <ac:spMk id="2" creationId="{44AACADA-0FD4-7351-04B0-1A0C1772F1DE}"/>
          </ac:spMkLst>
        </pc:spChg>
        <pc:graphicFrameChg chg="add mod modGraphic">
          <ac:chgData name="Gastbenutzer" userId="" providerId="Windows Live" clId="Web-{37A62F2F-D727-4895-957D-C30263AB4EF2}" dt="2025-01-19T09:20:36.440" v="41" actId="1076"/>
          <ac:graphicFrameMkLst>
            <pc:docMk/>
            <pc:sldMk cId="0" sldId="262"/>
            <ac:graphicFrameMk id="4" creationId="{60F0981D-745E-0C73-8D32-261C5342B04D}"/>
          </ac:graphicFrameMkLst>
        </pc:graphicFrameChg>
      </pc:sldChg>
      <pc:sldChg chg="modSp del">
        <pc:chgData name="Gastbenutzer" userId="" providerId="Windows Live" clId="Web-{37A62F2F-D727-4895-957D-C30263AB4EF2}" dt="2025-01-19T09:17:43.105" v="12"/>
        <pc:sldMkLst>
          <pc:docMk/>
          <pc:sldMk cId="946381640" sldId="267"/>
        </pc:sldMkLst>
        <pc:spChg chg="mod">
          <ac:chgData name="Gastbenutzer" userId="" providerId="Windows Live" clId="Web-{37A62F2F-D727-4895-957D-C30263AB4EF2}" dt="2025-01-19T09:17:05.729" v="5" actId="20577"/>
          <ac:spMkLst>
            <pc:docMk/>
            <pc:sldMk cId="946381640" sldId="267"/>
            <ac:spMk id="2" creationId="{44AACADA-0FD4-7351-04B0-1A0C1772F1DE}"/>
          </ac:spMkLst>
        </pc:spChg>
      </pc:sldChg>
      <pc:sldChg chg="del">
        <pc:chgData name="Gastbenutzer" userId="" providerId="Windows Live" clId="Web-{37A62F2F-D727-4895-957D-C30263AB4EF2}" dt="2025-01-19T09:17:48.636" v="13"/>
        <pc:sldMkLst>
          <pc:docMk/>
          <pc:sldMk cId="816382765" sldId="268"/>
        </pc:sldMkLst>
      </pc:sldChg>
      <pc:sldChg chg="modSp">
        <pc:chgData name="Gastbenutzer" userId="" providerId="Windows Live" clId="Web-{37A62F2F-D727-4895-957D-C30263AB4EF2}" dt="2025-01-19T09:39:24.687" v="62"/>
        <pc:sldMkLst>
          <pc:docMk/>
          <pc:sldMk cId="380098442" sldId="269"/>
        </pc:sldMkLst>
        <pc:graphicFrameChg chg="modGraphic">
          <ac:chgData name="Gastbenutzer" userId="" providerId="Windows Live" clId="Web-{37A62F2F-D727-4895-957D-C30263AB4EF2}" dt="2025-01-19T09:39:24.687" v="62"/>
          <ac:graphicFrameMkLst>
            <pc:docMk/>
            <pc:sldMk cId="380098442" sldId="269"/>
            <ac:graphicFrameMk id="4" creationId="{B554C907-47FB-141C-B746-79648FA50D9E}"/>
          </ac:graphicFrameMkLst>
        </pc:graphicFrameChg>
      </pc:sldChg>
    </pc:docChg>
  </pc:docChgLst>
  <pc:docChgLst>
    <pc:chgData name="Moueiad Alnashi" userId="db957cf50f243f54" providerId="Windows Live" clId="Web-{D862EDEE-A879-4825-86D4-A46A004B5972}"/>
    <pc:docChg chg="addSld modSld">
      <pc:chgData name="Moueiad Alnashi" userId="db957cf50f243f54" providerId="Windows Live" clId="Web-{D862EDEE-A879-4825-86D4-A46A004B5972}" dt="2024-12-27T10:27:37.814" v="217" actId="1076"/>
      <pc:docMkLst>
        <pc:docMk/>
      </pc:docMkLst>
      <pc:sldChg chg="addSp modSp">
        <pc:chgData name="Moueiad Alnashi" userId="db957cf50f243f54" providerId="Windows Live" clId="Web-{D862EDEE-A879-4825-86D4-A46A004B5972}" dt="2024-12-27T10:20:04.344" v="170" actId="20577"/>
        <pc:sldMkLst>
          <pc:docMk/>
          <pc:sldMk cId="0" sldId="262"/>
        </pc:sldMkLst>
        <pc:spChg chg="mod">
          <ac:chgData name="Moueiad Alnashi" userId="db957cf50f243f54" providerId="Windows Live" clId="Web-{D862EDEE-A879-4825-86D4-A46A004B5972}" dt="2024-12-27T09:16:15.615" v="3" actId="20577"/>
          <ac:spMkLst>
            <pc:docMk/>
            <pc:sldMk cId="0" sldId="262"/>
            <ac:spMk id="3" creationId="{00000000-0000-0000-0000-000000000000}"/>
          </ac:spMkLst>
        </pc:spChg>
      </pc:sldChg>
      <pc:sldChg chg="addSp modSp">
        <pc:chgData name="Moueiad Alnashi" userId="db957cf50f243f54" providerId="Windows Live" clId="Web-{D862EDEE-A879-4825-86D4-A46A004B5972}" dt="2024-12-27T09:57:33.868" v="104" actId="20577"/>
        <pc:sldMkLst>
          <pc:docMk/>
          <pc:sldMk cId="0" sldId="263"/>
        </pc:sldMkLst>
        <pc:spChg chg="add mod">
          <ac:chgData name="Moueiad Alnashi" userId="db957cf50f243f54" providerId="Windows Live" clId="Web-{D862EDEE-A879-4825-86D4-A46A004B5972}" dt="2024-12-27T09:57:33.868" v="104" actId="20577"/>
          <ac:spMkLst>
            <pc:docMk/>
            <pc:sldMk cId="0" sldId="263"/>
            <ac:spMk id="2" creationId="{E13B8DBA-C429-ED88-CBB9-75352B6DF63E}"/>
          </ac:spMkLst>
        </pc:spChg>
      </pc:sldChg>
      <pc:sldChg chg="addSp delSp modSp">
        <pc:chgData name="Moueiad Alnashi" userId="db957cf50f243f54" providerId="Windows Live" clId="Web-{D862EDEE-A879-4825-86D4-A46A004B5972}" dt="2024-12-27T10:27:37.814" v="217" actId="1076"/>
        <pc:sldMkLst>
          <pc:docMk/>
          <pc:sldMk cId="0" sldId="264"/>
        </pc:sldMkLst>
        <pc:spChg chg="add mod">
          <ac:chgData name="Moueiad Alnashi" userId="db957cf50f243f54" providerId="Windows Live" clId="Web-{D862EDEE-A879-4825-86D4-A46A004B5972}" dt="2024-12-27T10:26:52.531" v="205" actId="1076"/>
          <ac:spMkLst>
            <pc:docMk/>
            <pc:sldMk cId="0" sldId="264"/>
            <ac:spMk id="12" creationId="{86DCB681-1266-6178-1C68-0EFDD300410F}"/>
          </ac:spMkLst>
        </pc:spChg>
      </pc:sldChg>
      <pc:sldChg chg="modSp add replId">
        <pc:chgData name="Moueiad Alnashi" userId="db957cf50f243f54" providerId="Windows Live" clId="Web-{D862EDEE-A879-4825-86D4-A46A004B5972}" dt="2024-12-27T10:20:09.297" v="172" actId="20577"/>
        <pc:sldMkLst>
          <pc:docMk/>
          <pc:sldMk cId="946381640" sldId="267"/>
        </pc:sldMkLst>
      </pc:sldChg>
      <pc:sldChg chg="modSp add replId">
        <pc:chgData name="Moueiad Alnashi" userId="db957cf50f243f54" providerId="Windows Live" clId="Web-{D862EDEE-A879-4825-86D4-A46A004B5972}" dt="2024-12-27T10:20:18.172" v="174" actId="20577"/>
        <pc:sldMkLst>
          <pc:docMk/>
          <pc:sldMk cId="816382765" sldId="268"/>
        </pc:sldMkLst>
      </pc:sldChg>
      <pc:sldChg chg="modSp add replId">
        <pc:chgData name="Moueiad Alnashi" userId="db957cf50f243f54" providerId="Windows Live" clId="Web-{D862EDEE-A879-4825-86D4-A46A004B5972}" dt="2024-12-27T10:06:07.749" v="133" actId="20577"/>
        <pc:sldMkLst>
          <pc:docMk/>
          <pc:sldMk cId="380098442" sldId="269"/>
        </pc:sldMkLst>
        <pc:spChg chg="mod">
          <ac:chgData name="Moueiad Alnashi" userId="db957cf50f243f54" providerId="Windows Live" clId="Web-{D862EDEE-A879-4825-86D4-A46A004B5972}" dt="2024-12-27T10:06:07.749" v="133" actId="20577"/>
          <ac:spMkLst>
            <pc:docMk/>
            <pc:sldMk cId="380098442" sldId="269"/>
            <ac:spMk id="2" creationId="{E13B8DBA-C429-ED88-CBB9-75352B6DF63E}"/>
          </ac:spMkLst>
        </pc:spChg>
      </pc:sldChg>
      <pc:sldChg chg="addSp modSp add replId">
        <pc:chgData name="Moueiad Alnashi" userId="db957cf50f243f54" providerId="Windows Live" clId="Web-{D862EDEE-A879-4825-86D4-A46A004B5972}" dt="2024-12-27T10:15:41.427" v="168" actId="1076"/>
        <pc:sldMkLst>
          <pc:docMk/>
          <pc:sldMk cId="2050604833" sldId="270"/>
        </pc:sldMkLst>
        <pc:spChg chg="mod">
          <ac:chgData name="Moueiad Alnashi" userId="db957cf50f243f54" providerId="Windows Live" clId="Web-{D862EDEE-A879-4825-86D4-A46A004B5972}" dt="2024-12-27T10:13:10.343" v="150" actId="20577"/>
          <ac:spMkLst>
            <pc:docMk/>
            <pc:sldMk cId="2050604833" sldId="270"/>
            <ac:spMk id="2" creationId="{E13B8DBA-C429-ED88-CBB9-75352B6DF63E}"/>
          </ac:spMkLst>
        </pc:spChg>
      </pc:sldChg>
    </pc:docChg>
  </pc:docChgLst>
  <pc:docChgLst>
    <pc:chgData name="Gastbenutzer" providerId="Windows Live" clId="Web-{AEB56F86-E0C3-4F92-8014-0122CB182E38}"/>
    <pc:docChg chg="modSld">
      <pc:chgData name="Gastbenutzer" userId="" providerId="Windows Live" clId="Web-{AEB56F86-E0C3-4F92-8014-0122CB182E38}" dt="2025-01-19T10:37:21.807" v="3" actId="1076"/>
      <pc:docMkLst>
        <pc:docMk/>
      </pc:docMkLst>
      <pc:sldChg chg="modSp">
        <pc:chgData name="Gastbenutzer" userId="" providerId="Windows Live" clId="Web-{AEB56F86-E0C3-4F92-8014-0122CB182E38}" dt="2025-01-19T10:37:21.807" v="3" actId="1076"/>
        <pc:sldMkLst>
          <pc:docMk/>
          <pc:sldMk cId="0" sldId="263"/>
        </pc:sldMkLst>
        <pc:graphicFrameChg chg="mod">
          <ac:chgData name="Gastbenutzer" userId="" providerId="Windows Live" clId="Web-{AEB56F86-E0C3-4F92-8014-0122CB182E38}" dt="2025-01-19T10:37:21.807" v="3" actId="1076"/>
          <ac:graphicFrameMkLst>
            <pc:docMk/>
            <pc:sldMk cId="0" sldId="263"/>
            <ac:graphicFrameMk id="32" creationId="{A2193E96-3F86-4642-F26E-F0801F2651E2}"/>
          </ac:graphicFrameMkLst>
        </pc:graphicFrameChg>
      </pc:sldChg>
    </pc:docChg>
  </pc:docChgLst>
  <pc:docChgLst>
    <pc:chgData name="Mohammad Matar" userId="7084a16d34bc6051" providerId="Windows Live" clId="Web-{60A58076-3C2B-4828-909B-6AA0B6EBDFD0}"/>
    <pc:docChg chg="modSld">
      <pc:chgData name="Mohammad Matar" userId="7084a16d34bc6051" providerId="Windows Live" clId="Web-{60A58076-3C2B-4828-909B-6AA0B6EBDFD0}" dt="2024-12-11T16:34:37.706" v="25" actId="1076"/>
      <pc:docMkLst>
        <pc:docMk/>
      </pc:docMkLst>
      <pc:sldChg chg="modSp">
        <pc:chgData name="Mohammad Matar" userId="7084a16d34bc6051" providerId="Windows Live" clId="Web-{60A58076-3C2B-4828-909B-6AA0B6EBDFD0}" dt="2024-12-11T16:32:57.093" v="1" actId="1076"/>
        <pc:sldMkLst>
          <pc:docMk/>
          <pc:sldMk cId="0" sldId="256"/>
        </pc:sldMkLst>
        <pc:picChg chg="mod">
          <ac:chgData name="Mohammad Matar" userId="7084a16d34bc6051" providerId="Windows Live" clId="Web-{60A58076-3C2B-4828-909B-6AA0B6EBDFD0}" dt="2024-12-11T16:32:57.093" v="1" actId="1076"/>
          <ac:picMkLst>
            <pc:docMk/>
            <pc:sldMk cId="0" sldId="256"/>
            <ac:picMk id="2" creationId="{00000000-0000-0000-0000-000000000000}"/>
          </ac:picMkLst>
        </pc:picChg>
      </pc:sldChg>
      <pc:sldChg chg="addSp delSp modSp">
        <pc:chgData name="Mohammad Matar" userId="7084a16d34bc6051" providerId="Windows Live" clId="Web-{60A58076-3C2B-4828-909B-6AA0B6EBDFD0}" dt="2024-12-11T16:34:37.706" v="25" actId="1076"/>
        <pc:sldMkLst>
          <pc:docMk/>
          <pc:sldMk cId="0" sldId="257"/>
        </pc:sldMkLst>
      </pc:sldChg>
      <pc:sldChg chg="modSp">
        <pc:chgData name="Mohammad Matar" userId="7084a16d34bc6051" providerId="Windows Live" clId="Web-{60A58076-3C2B-4828-909B-6AA0B6EBDFD0}" dt="2024-12-11T16:33:06.796" v="3" actId="14100"/>
        <pc:sldMkLst>
          <pc:docMk/>
          <pc:sldMk cId="0" sldId="258"/>
        </pc:sldMkLst>
      </pc:sldChg>
      <pc:sldChg chg="addSp delSp">
        <pc:chgData name="Mohammad Matar" userId="7084a16d34bc6051" providerId="Windows Live" clId="Web-{60A58076-3C2B-4828-909B-6AA0B6EBDFD0}" dt="2024-12-11T16:34:32.143" v="22"/>
        <pc:sldMkLst>
          <pc:docMk/>
          <pc:sldMk cId="0" sldId="259"/>
        </pc:sldMkLst>
      </pc:sldChg>
      <pc:sldChg chg="addSp delSp">
        <pc:chgData name="Mohammad Matar" userId="7084a16d34bc6051" providerId="Windows Live" clId="Web-{60A58076-3C2B-4828-909B-6AA0B6EBDFD0}" dt="2024-12-11T16:34:29.753" v="21"/>
        <pc:sldMkLst>
          <pc:docMk/>
          <pc:sldMk cId="0" sldId="260"/>
        </pc:sldMkLst>
      </pc:sldChg>
      <pc:sldChg chg="addSp delSp">
        <pc:chgData name="Mohammad Matar" userId="7084a16d34bc6051" providerId="Windows Live" clId="Web-{60A58076-3C2B-4828-909B-6AA0B6EBDFD0}" dt="2024-12-11T16:34:27.299" v="20"/>
        <pc:sldMkLst>
          <pc:docMk/>
          <pc:sldMk cId="0" sldId="261"/>
        </pc:sldMkLst>
        <pc:grpChg chg="add del">
          <ac:chgData name="Mohammad Matar" userId="7084a16d34bc6051" providerId="Windows Live" clId="Web-{60A58076-3C2B-4828-909B-6AA0B6EBDFD0}" dt="2024-12-11T16:33:51.392" v="11"/>
          <ac:grpSpMkLst>
            <pc:docMk/>
            <pc:sldMk cId="0" sldId="261"/>
            <ac:grpSpMk id="5" creationId="{00000000-0000-0000-0000-000000000000}"/>
          </ac:grpSpMkLst>
        </pc:grpChg>
      </pc:sldChg>
      <pc:sldChg chg="addSp delSp">
        <pc:chgData name="Mohammad Matar" userId="7084a16d34bc6051" providerId="Windows Live" clId="Web-{60A58076-3C2B-4828-909B-6AA0B6EBDFD0}" dt="2024-12-11T16:34:23.784" v="18"/>
        <pc:sldMkLst>
          <pc:docMk/>
          <pc:sldMk cId="0" sldId="262"/>
        </pc:sldMkLst>
      </pc:sldChg>
      <pc:sldChg chg="addSp delSp">
        <pc:chgData name="Mohammad Matar" userId="7084a16d34bc6051" providerId="Windows Live" clId="Web-{60A58076-3C2B-4828-909B-6AA0B6EBDFD0}" dt="2024-12-11T16:34:25.143" v="19"/>
        <pc:sldMkLst>
          <pc:docMk/>
          <pc:sldMk cId="0" sldId="263"/>
        </pc:sldMkLst>
      </pc:sldChg>
      <pc:sldChg chg="addSp delSp">
        <pc:chgData name="Mohammad Matar" userId="7084a16d34bc6051" providerId="Windows Live" clId="Web-{60A58076-3C2B-4828-909B-6AA0B6EBDFD0}" dt="2024-12-11T16:34:22.252" v="17"/>
        <pc:sldMkLst>
          <pc:docMk/>
          <pc:sldMk cId="0" sldId="264"/>
        </pc:sldMkLst>
      </pc:sldChg>
    </pc:docChg>
  </pc:docChgLst>
  <pc:docChgLst>
    <pc:chgData name="Mohammad Matar" userId="7084a16d34bc6051" providerId="LiveId" clId="{808B185E-156B-452F-8FEE-CBC8B61F30C9}"/>
    <pc:docChg chg="undo redo custSel addSld delSld modSld sldOrd">
      <pc:chgData name="Mohammad Matar" userId="7084a16d34bc6051" providerId="LiveId" clId="{808B185E-156B-452F-8FEE-CBC8B61F30C9}" dt="2025-01-20T00:41:20.171" v="7113" actId="14100"/>
      <pc:docMkLst>
        <pc:docMk/>
      </pc:docMkLst>
      <pc:sldChg chg="addSp delSp modSp mod addAnim delAnim">
        <pc:chgData name="Mohammad Matar" userId="7084a16d34bc6051" providerId="LiveId" clId="{808B185E-156B-452F-8FEE-CBC8B61F30C9}" dt="2024-12-11T16:37:21.057" v="7" actId="478"/>
        <pc:sldMkLst>
          <pc:docMk/>
          <pc:sldMk cId="0" sldId="256"/>
        </pc:sldMkLst>
        <pc:picChg chg="add del">
          <ac:chgData name="Mohammad Matar" userId="7084a16d34bc6051" providerId="LiveId" clId="{808B185E-156B-452F-8FEE-CBC8B61F30C9}" dt="2024-12-11T16:37:21.057" v="7" actId="478"/>
          <ac:picMkLst>
            <pc:docMk/>
            <pc:sldMk cId="0" sldId="256"/>
            <ac:picMk id="2" creationId="{00000000-0000-0000-0000-000000000000}"/>
          </ac:picMkLst>
        </pc:picChg>
      </pc:sldChg>
      <pc:sldChg chg="delSp modSp mod">
        <pc:chgData name="Mohammad Matar" userId="7084a16d34bc6051" providerId="LiveId" clId="{808B185E-156B-452F-8FEE-CBC8B61F30C9}" dt="2025-01-18T13:23:41.632" v="3116" actId="790"/>
        <pc:sldMkLst>
          <pc:docMk/>
          <pc:sldMk cId="0" sldId="257"/>
        </pc:sldMkLst>
        <pc:spChg chg="mod">
          <ac:chgData name="Mohammad Matar" userId="7084a16d34bc6051" providerId="LiveId" clId="{808B185E-156B-452F-8FEE-CBC8B61F30C9}" dt="2025-01-18T13:21:41.645" v="3114" actId="790"/>
          <ac:spMkLst>
            <pc:docMk/>
            <pc:sldMk cId="0" sldId="257"/>
            <ac:spMk id="15" creationId="{00000000-0000-0000-0000-000000000000}"/>
          </ac:spMkLst>
        </pc:spChg>
        <pc:spChg chg="mod">
          <ac:chgData name="Mohammad Matar" userId="7084a16d34bc6051" providerId="LiveId" clId="{808B185E-156B-452F-8FEE-CBC8B61F30C9}" dt="2025-01-18T13:23:41.632" v="3116" actId="790"/>
          <ac:spMkLst>
            <pc:docMk/>
            <pc:sldMk cId="0" sldId="257"/>
            <ac:spMk id="16" creationId="{00000000-0000-0000-0000-000000000000}"/>
          </ac:spMkLst>
        </pc:spChg>
      </pc:sldChg>
      <pc:sldChg chg="addSp modSp mod">
        <pc:chgData name="Mohammad Matar" userId="7084a16d34bc6051" providerId="LiveId" clId="{808B185E-156B-452F-8FEE-CBC8B61F30C9}" dt="2024-12-11T16:42:55.848" v="34" actId="20577"/>
        <pc:sldMkLst>
          <pc:docMk/>
          <pc:sldMk cId="0" sldId="258"/>
        </pc:sldMkLst>
      </pc:sldChg>
      <pc:sldChg chg="delSp modSp del mod">
        <pc:chgData name="Mohammad Matar" userId="7084a16d34bc6051" providerId="LiveId" clId="{808B185E-156B-452F-8FEE-CBC8B61F30C9}" dt="2024-12-11T16:43:07.474" v="35" actId="47"/>
        <pc:sldMkLst>
          <pc:docMk/>
          <pc:sldMk cId="0" sldId="259"/>
        </pc:sldMkLst>
      </pc:sldChg>
      <pc:sldChg chg="addSp delSp modSp mod">
        <pc:chgData name="Mohammad Matar" userId="7084a16d34bc6051" providerId="LiveId" clId="{808B185E-156B-452F-8FEE-CBC8B61F30C9}" dt="2024-12-11T16:44:28.948" v="47" actId="790"/>
        <pc:sldMkLst>
          <pc:docMk/>
          <pc:sldMk cId="0" sldId="260"/>
        </pc:sldMkLst>
      </pc:sldChg>
      <pc:sldChg chg="delSp mod">
        <pc:chgData name="Mohammad Matar" userId="7084a16d34bc6051" providerId="LiveId" clId="{808B185E-156B-452F-8FEE-CBC8B61F30C9}" dt="2024-12-11T16:38:40.147" v="8" actId="478"/>
        <pc:sldMkLst>
          <pc:docMk/>
          <pc:sldMk cId="0" sldId="261"/>
        </pc:sldMkLst>
      </pc:sldChg>
      <pc:sldChg chg="delSp mod">
        <pc:chgData name="Mohammad Matar" userId="7084a16d34bc6051" providerId="LiveId" clId="{808B185E-156B-452F-8FEE-CBC8B61F30C9}" dt="2024-12-11T16:39:50.697" v="19" actId="478"/>
        <pc:sldMkLst>
          <pc:docMk/>
          <pc:sldMk cId="0" sldId="262"/>
        </pc:sldMkLst>
      </pc:sldChg>
      <pc:sldChg chg="delSp mod">
        <pc:chgData name="Mohammad Matar" userId="7084a16d34bc6051" providerId="LiveId" clId="{808B185E-156B-452F-8FEE-CBC8B61F30C9}" dt="2024-12-11T16:39:15.973" v="9" actId="478"/>
        <pc:sldMkLst>
          <pc:docMk/>
          <pc:sldMk cId="0" sldId="263"/>
        </pc:sldMkLst>
      </pc:sldChg>
      <pc:sldChg chg="delSp modSp mod">
        <pc:chgData name="Mohammad Matar" userId="7084a16d34bc6051" providerId="LiveId" clId="{808B185E-156B-452F-8FEE-CBC8B61F30C9}" dt="2024-12-11T16:39:46.157" v="18" actId="1076"/>
        <pc:sldMkLst>
          <pc:docMk/>
          <pc:sldMk cId="0" sldId="264"/>
        </pc:sldMkLst>
      </pc:sldChg>
      <pc:sldChg chg="addSp delSp modSp add del mod modNotesTx">
        <pc:chgData name="Mohammad Matar" userId="7084a16d34bc6051" providerId="LiveId" clId="{808B185E-156B-452F-8FEE-CBC8B61F30C9}" dt="2025-01-19T13:37:20.508" v="5377" actId="47"/>
        <pc:sldMkLst>
          <pc:docMk/>
          <pc:sldMk cId="0" sldId="265"/>
        </pc:sldMkLst>
      </pc:sldChg>
      <pc:sldChg chg="addSp modSp mod modNotesTx">
        <pc:chgData name="Mohammad Matar" userId="7084a16d34bc6051" providerId="LiveId" clId="{808B185E-156B-452F-8FEE-CBC8B61F30C9}" dt="2025-01-20T00:27:26.435" v="6743" actId="20577"/>
        <pc:sldMkLst>
          <pc:docMk/>
          <pc:sldMk cId="0" sldId="266"/>
        </pc:sldMkLst>
        <pc:spChg chg="mod">
          <ac:chgData name="Mohammad Matar" userId="7084a16d34bc6051" providerId="LiveId" clId="{808B185E-156B-452F-8FEE-CBC8B61F30C9}" dt="2025-01-17T21:51:01.082" v="1116"/>
          <ac:spMkLst>
            <pc:docMk/>
            <pc:sldMk cId="0" sldId="266"/>
            <ac:spMk id="2" creationId="{00000000-0000-0000-0000-000000000000}"/>
          </ac:spMkLst>
        </pc:spChg>
        <pc:spChg chg="add mod">
          <ac:chgData name="Mohammad Matar" userId="7084a16d34bc6051" providerId="LiveId" clId="{808B185E-156B-452F-8FEE-CBC8B61F30C9}" dt="2025-01-17T23:23:38.782" v="2424" actId="255"/>
          <ac:spMkLst>
            <pc:docMk/>
            <pc:sldMk cId="0" sldId="266"/>
            <ac:spMk id="3" creationId="{94C316A3-A0FF-FC3F-C5C7-E7EB6E25EFBF}"/>
          </ac:spMkLst>
        </pc:spChg>
      </pc:sldChg>
      <pc:sldChg chg="addSp modSp add del mod">
        <pc:chgData name="Mohammad Matar" userId="7084a16d34bc6051" providerId="LiveId" clId="{808B185E-156B-452F-8FEE-CBC8B61F30C9}" dt="2025-01-17T22:57:14.709" v="2060" actId="47"/>
        <pc:sldMkLst>
          <pc:docMk/>
          <pc:sldMk cId="251607944" sldId="274"/>
        </pc:sldMkLst>
      </pc:sldChg>
      <pc:sldChg chg="add del setBg">
        <pc:chgData name="Mohammad Matar" userId="7084a16d34bc6051" providerId="LiveId" clId="{808B185E-156B-452F-8FEE-CBC8B61F30C9}" dt="2025-01-14T20:00:05.483" v="65" actId="47"/>
        <pc:sldMkLst>
          <pc:docMk/>
          <pc:sldMk cId="4221504691" sldId="274"/>
        </pc:sldMkLst>
      </pc:sldChg>
      <pc:sldChg chg="addSp modSp add mod modNotesTx">
        <pc:chgData name="Mohammad Matar" userId="7084a16d34bc6051" providerId="LiveId" clId="{808B185E-156B-452F-8FEE-CBC8B61F30C9}" dt="2025-01-17T23:39:24.762" v="2477"/>
        <pc:sldMkLst>
          <pc:docMk/>
          <pc:sldMk cId="1029198443" sldId="275"/>
        </pc:sldMkLst>
        <pc:spChg chg="mod">
          <ac:chgData name="Mohammad Matar" userId="7084a16d34bc6051" providerId="LiveId" clId="{808B185E-156B-452F-8FEE-CBC8B61F30C9}" dt="2025-01-17T23:24:02.573" v="2427" actId="255"/>
          <ac:spMkLst>
            <pc:docMk/>
            <pc:sldMk cId="1029198443" sldId="275"/>
            <ac:spMk id="2" creationId="{6BBA3C55-2BCD-20CF-B57E-58870D066CB8}"/>
          </ac:spMkLst>
        </pc:spChg>
        <pc:spChg chg="mod">
          <ac:chgData name="Mohammad Matar" userId="7084a16d34bc6051" providerId="LiveId" clId="{808B185E-156B-452F-8FEE-CBC8B61F30C9}" dt="2025-01-17T21:40:59.003" v="851"/>
          <ac:spMkLst>
            <pc:docMk/>
            <pc:sldMk cId="1029198443" sldId="275"/>
            <ac:spMk id="3" creationId="{B70C1CA8-DDDA-B380-2975-230E2D7043C7}"/>
          </ac:spMkLst>
        </pc:spChg>
      </pc:sldChg>
      <pc:sldChg chg="addSp delSp modSp add mod modNotesTx">
        <pc:chgData name="Mohammad Matar" userId="7084a16d34bc6051" providerId="LiveId" clId="{808B185E-156B-452F-8FEE-CBC8B61F30C9}" dt="2025-01-18T15:36:01.500" v="3612" actId="20577"/>
        <pc:sldMkLst>
          <pc:docMk/>
          <pc:sldMk cId="702664472" sldId="276"/>
        </pc:sldMkLst>
        <pc:spChg chg="mod">
          <ac:chgData name="Mohammad Matar" userId="7084a16d34bc6051" providerId="LiveId" clId="{808B185E-156B-452F-8FEE-CBC8B61F30C9}" dt="2025-01-17T23:23:56.057" v="2426" actId="255"/>
          <ac:spMkLst>
            <pc:docMk/>
            <pc:sldMk cId="702664472" sldId="276"/>
            <ac:spMk id="2" creationId="{79B592B3-9891-B3DF-2DE2-DD5601F9C812}"/>
          </ac:spMkLst>
        </pc:spChg>
        <pc:spChg chg="mod">
          <ac:chgData name="Mohammad Matar" userId="7084a16d34bc6051" providerId="LiveId" clId="{808B185E-156B-452F-8FEE-CBC8B61F30C9}" dt="2025-01-17T21:43:52.324" v="938" actId="20577"/>
          <ac:spMkLst>
            <pc:docMk/>
            <pc:sldMk cId="702664472" sldId="276"/>
            <ac:spMk id="3" creationId="{43C32C17-3A7A-E3B9-1046-CC29CAFFE84B}"/>
          </ac:spMkLst>
        </pc:spChg>
      </pc:sldChg>
      <pc:sldChg chg="modSp add mod modNotesTx">
        <pc:chgData name="Mohammad Matar" userId="7084a16d34bc6051" providerId="LiveId" clId="{808B185E-156B-452F-8FEE-CBC8B61F30C9}" dt="2025-01-18T15:36:10.620" v="3616" actId="20577"/>
        <pc:sldMkLst>
          <pc:docMk/>
          <pc:sldMk cId="186772637" sldId="277"/>
        </pc:sldMkLst>
        <pc:spChg chg="mod">
          <ac:chgData name="Mohammad Matar" userId="7084a16d34bc6051" providerId="LiveId" clId="{808B185E-156B-452F-8FEE-CBC8B61F30C9}" dt="2025-01-18T15:33:28.371" v="3458" actId="20577"/>
          <ac:spMkLst>
            <pc:docMk/>
            <pc:sldMk cId="186772637" sldId="277"/>
            <ac:spMk id="2" creationId="{E86594FE-BAD4-A356-41AE-0204E9E587B8}"/>
          </ac:spMkLst>
        </pc:spChg>
        <pc:spChg chg="mod">
          <ac:chgData name="Mohammad Matar" userId="7084a16d34bc6051" providerId="LiveId" clId="{808B185E-156B-452F-8FEE-CBC8B61F30C9}" dt="2025-01-17T21:44:11.394" v="939" actId="6549"/>
          <ac:spMkLst>
            <pc:docMk/>
            <pc:sldMk cId="186772637" sldId="277"/>
            <ac:spMk id="3" creationId="{CF0BF381-CD2F-6376-06D2-EA7A9B11D380}"/>
          </ac:spMkLst>
        </pc:spChg>
      </pc:sldChg>
      <pc:sldChg chg="add del setBg">
        <pc:chgData name="Mohammad Matar" userId="7084a16d34bc6051" providerId="LiveId" clId="{808B185E-156B-452F-8FEE-CBC8B61F30C9}" dt="2025-01-14T20:06:37.279" v="390"/>
        <pc:sldMkLst>
          <pc:docMk/>
          <pc:sldMk cId="1373293275" sldId="277"/>
        </pc:sldMkLst>
      </pc:sldChg>
      <pc:sldChg chg="addSp delSp modSp add del mod modNotesTx">
        <pc:chgData name="Mohammad Matar" userId="7084a16d34bc6051" providerId="LiveId" clId="{808B185E-156B-452F-8FEE-CBC8B61F30C9}" dt="2025-01-19T23:42:51.392" v="6267" actId="47"/>
        <pc:sldMkLst>
          <pc:docMk/>
          <pc:sldMk cId="709006367" sldId="278"/>
        </pc:sldMkLst>
      </pc:sldChg>
      <pc:sldChg chg="add del setBg">
        <pc:chgData name="Mohammad Matar" userId="7084a16d34bc6051" providerId="LiveId" clId="{808B185E-156B-452F-8FEE-CBC8B61F30C9}" dt="2025-01-14T20:07:48.440" v="469"/>
        <pc:sldMkLst>
          <pc:docMk/>
          <pc:sldMk cId="3266226544" sldId="278"/>
        </pc:sldMkLst>
      </pc:sldChg>
      <pc:sldChg chg="modSp add del mod">
        <pc:chgData name="Mohammad Matar" userId="7084a16d34bc6051" providerId="LiveId" clId="{808B185E-156B-452F-8FEE-CBC8B61F30C9}" dt="2025-01-17T21:48:44.318" v="1066" actId="47"/>
        <pc:sldMkLst>
          <pc:docMk/>
          <pc:sldMk cId="2308232215" sldId="279"/>
        </pc:sldMkLst>
      </pc:sldChg>
      <pc:sldChg chg="addSp modSp add del mod">
        <pc:chgData name="Mohammad Matar" userId="7084a16d34bc6051" providerId="LiveId" clId="{808B185E-156B-452F-8FEE-CBC8B61F30C9}" dt="2025-01-17T21:50:31.863" v="1092" actId="47"/>
        <pc:sldMkLst>
          <pc:docMk/>
          <pc:sldMk cId="3884732802" sldId="280"/>
        </pc:sldMkLst>
      </pc:sldChg>
      <pc:sldChg chg="add del setBg">
        <pc:chgData name="Mohammad Matar" userId="7084a16d34bc6051" providerId="LiveId" clId="{808B185E-156B-452F-8FEE-CBC8B61F30C9}" dt="2025-01-14T20:12:16.510" v="667"/>
        <pc:sldMkLst>
          <pc:docMk/>
          <pc:sldMk cId="3903655859" sldId="280"/>
        </pc:sldMkLst>
      </pc:sldChg>
      <pc:sldChg chg="modSp add del mod">
        <pc:chgData name="Mohammad Matar" userId="7084a16d34bc6051" providerId="LiveId" clId="{808B185E-156B-452F-8FEE-CBC8B61F30C9}" dt="2025-01-17T21:50:18.957" v="1091" actId="47"/>
        <pc:sldMkLst>
          <pc:docMk/>
          <pc:sldMk cId="916856555" sldId="281"/>
        </pc:sldMkLst>
      </pc:sldChg>
      <pc:sldChg chg="modSp add del mod">
        <pc:chgData name="Mohammad Matar" userId="7084a16d34bc6051" providerId="LiveId" clId="{808B185E-156B-452F-8FEE-CBC8B61F30C9}" dt="2025-01-17T23:19:48.845" v="2383" actId="47"/>
        <pc:sldMkLst>
          <pc:docMk/>
          <pc:sldMk cId="45733468" sldId="283"/>
        </pc:sldMkLst>
      </pc:sldChg>
      <pc:sldChg chg="addSp modSp add mod modNotesTx">
        <pc:chgData name="Mohammad Matar" userId="7084a16d34bc6051" providerId="LiveId" clId="{808B185E-156B-452F-8FEE-CBC8B61F30C9}" dt="2025-01-20T00:26:46.247" v="6714" actId="20577"/>
        <pc:sldMkLst>
          <pc:docMk/>
          <pc:sldMk cId="623825852" sldId="284"/>
        </pc:sldMkLst>
        <pc:spChg chg="mod">
          <ac:chgData name="Mohammad Matar" userId="7084a16d34bc6051" providerId="LiveId" clId="{808B185E-156B-452F-8FEE-CBC8B61F30C9}" dt="2025-01-19T23:21:38.199" v="5535" actId="20577"/>
          <ac:spMkLst>
            <pc:docMk/>
            <pc:sldMk cId="623825852" sldId="284"/>
            <ac:spMk id="2" creationId="{B3970C2F-8091-54EA-244A-5F4D607B4C62}"/>
          </ac:spMkLst>
        </pc:spChg>
      </pc:sldChg>
      <pc:sldChg chg="add del setBg">
        <pc:chgData name="Mohammad Matar" userId="7084a16d34bc6051" providerId="LiveId" clId="{808B185E-156B-452F-8FEE-CBC8B61F30C9}" dt="2025-01-17T21:59:12.057" v="1180"/>
        <pc:sldMkLst>
          <pc:docMk/>
          <pc:sldMk cId="3157807110" sldId="285"/>
        </pc:sldMkLst>
      </pc:sldChg>
      <pc:sldChg chg="addSp delSp modSp add mod modNotesTx">
        <pc:chgData name="Mohammad Matar" userId="7084a16d34bc6051" providerId="LiveId" clId="{808B185E-156B-452F-8FEE-CBC8B61F30C9}" dt="2025-01-20T00:39:40.378" v="7036" actId="255"/>
        <pc:sldMkLst>
          <pc:docMk/>
          <pc:sldMk cId="4289620425" sldId="285"/>
        </pc:sldMkLst>
        <pc:spChg chg="mod">
          <ac:chgData name="Mohammad Matar" userId="7084a16d34bc6051" providerId="LiveId" clId="{808B185E-156B-452F-8FEE-CBC8B61F30C9}" dt="2025-01-18T15:51:33.551" v="3975" actId="1076"/>
          <ac:spMkLst>
            <pc:docMk/>
            <pc:sldMk cId="4289620425" sldId="285"/>
            <ac:spMk id="2" creationId="{8A1BC345-A9A0-E44A-7D8D-D63E394A9E2F}"/>
          </ac:spMkLst>
        </pc:spChg>
        <pc:spChg chg="add del mod">
          <ac:chgData name="Mohammad Matar" userId="7084a16d34bc6051" providerId="LiveId" clId="{808B185E-156B-452F-8FEE-CBC8B61F30C9}" dt="2025-01-18T15:59:31.562" v="4023" actId="47"/>
          <ac:spMkLst>
            <pc:docMk/>
            <pc:sldMk cId="4289620425" sldId="285"/>
            <ac:spMk id="3" creationId="{E54857FD-3A1F-D2E7-B266-F6F4A7B6F7E7}"/>
          </ac:spMkLst>
        </pc:spChg>
        <pc:spChg chg="add del">
          <ac:chgData name="Mohammad Matar" userId="7084a16d34bc6051" providerId="LiveId" clId="{808B185E-156B-452F-8FEE-CBC8B61F30C9}" dt="2025-01-20T00:29:29.522" v="6772" actId="22"/>
          <ac:spMkLst>
            <pc:docMk/>
            <pc:sldMk cId="4289620425" sldId="285"/>
            <ac:spMk id="5" creationId="{3AA79997-AA34-EA1B-6273-53DD75B8FDCD}"/>
          </ac:spMkLst>
        </pc:spChg>
        <pc:spChg chg="add mod">
          <ac:chgData name="Mohammad Matar" userId="7084a16d34bc6051" providerId="LiveId" clId="{808B185E-156B-452F-8FEE-CBC8B61F30C9}" dt="2025-01-20T00:39:40.378" v="7036" actId="255"/>
          <ac:spMkLst>
            <pc:docMk/>
            <pc:sldMk cId="4289620425" sldId="285"/>
            <ac:spMk id="6" creationId="{223E7DFA-92BA-3E08-C476-E9E4F5CAFF82}"/>
          </ac:spMkLst>
        </pc:spChg>
        <pc:spChg chg="add del">
          <ac:chgData name="Mohammad Matar" userId="7084a16d34bc6051" providerId="LiveId" clId="{808B185E-156B-452F-8FEE-CBC8B61F30C9}" dt="2025-01-20T00:37:50.045" v="6990" actId="22"/>
          <ac:spMkLst>
            <pc:docMk/>
            <pc:sldMk cId="4289620425" sldId="285"/>
            <ac:spMk id="8" creationId="{EEF4F441-7D7C-9634-2757-2C858A5170AA}"/>
          </ac:spMkLst>
        </pc:spChg>
        <pc:spChg chg="add">
          <ac:chgData name="Mohammad Matar" userId="7084a16d34bc6051" providerId="LiveId" clId="{808B185E-156B-452F-8FEE-CBC8B61F30C9}" dt="2025-01-20T00:38:23.369" v="7008"/>
          <ac:spMkLst>
            <pc:docMk/>
            <pc:sldMk cId="4289620425" sldId="285"/>
            <ac:spMk id="9" creationId="{56DF3D6E-4E50-A63E-FEFF-2AEDAEFB76B9}"/>
          </ac:spMkLst>
        </pc:spChg>
        <pc:spChg chg="add">
          <ac:chgData name="Mohammad Matar" userId="7084a16d34bc6051" providerId="LiveId" clId="{808B185E-156B-452F-8FEE-CBC8B61F30C9}" dt="2025-01-20T00:38:26.080" v="7009"/>
          <ac:spMkLst>
            <pc:docMk/>
            <pc:sldMk cId="4289620425" sldId="285"/>
            <ac:spMk id="10" creationId="{1B8A5C58-1989-E1D8-A310-B0603AE05FA8}"/>
          </ac:spMkLst>
        </pc:spChg>
        <pc:spChg chg="add">
          <ac:chgData name="Mohammad Matar" userId="7084a16d34bc6051" providerId="LiveId" clId="{808B185E-156B-452F-8FEE-CBC8B61F30C9}" dt="2025-01-20T00:38:31.405" v="7010"/>
          <ac:spMkLst>
            <pc:docMk/>
            <pc:sldMk cId="4289620425" sldId="285"/>
            <ac:spMk id="11" creationId="{6501419F-35F9-3711-54F4-651B3C2BA392}"/>
          </ac:spMkLst>
        </pc:spChg>
        <pc:spChg chg="add">
          <ac:chgData name="Mohammad Matar" userId="7084a16d34bc6051" providerId="LiveId" clId="{808B185E-156B-452F-8FEE-CBC8B61F30C9}" dt="2025-01-20T00:38:39.317" v="7012"/>
          <ac:spMkLst>
            <pc:docMk/>
            <pc:sldMk cId="4289620425" sldId="285"/>
            <ac:spMk id="12" creationId="{1169282D-F05D-BC63-2231-EB80EAFBBC54}"/>
          </ac:spMkLst>
        </pc:spChg>
        <pc:spChg chg="add">
          <ac:chgData name="Mohammad Matar" userId="7084a16d34bc6051" providerId="LiveId" clId="{808B185E-156B-452F-8FEE-CBC8B61F30C9}" dt="2025-01-20T00:38:43.755" v="7013"/>
          <ac:spMkLst>
            <pc:docMk/>
            <pc:sldMk cId="4289620425" sldId="285"/>
            <ac:spMk id="13" creationId="{D8DD687D-52AD-760F-4C2F-9B0008E94971}"/>
          </ac:spMkLst>
        </pc:spChg>
      </pc:sldChg>
      <pc:sldChg chg="addSp delSp modSp add mod modNotesTx">
        <pc:chgData name="Mohammad Matar" userId="7084a16d34bc6051" providerId="LiveId" clId="{808B185E-156B-452F-8FEE-CBC8B61F30C9}" dt="2025-01-20T00:40:35.591" v="7096" actId="20577"/>
        <pc:sldMkLst>
          <pc:docMk/>
          <pc:sldMk cId="833701224" sldId="286"/>
        </pc:sldMkLst>
        <pc:spChg chg="mod">
          <ac:chgData name="Mohammad Matar" userId="7084a16d34bc6051" providerId="LiveId" clId="{808B185E-156B-452F-8FEE-CBC8B61F30C9}" dt="2025-01-17T23:56:10.915" v="2768" actId="6549"/>
          <ac:spMkLst>
            <pc:docMk/>
            <pc:sldMk cId="833701224" sldId="286"/>
            <ac:spMk id="3" creationId="{D350BC6F-8308-471A-B017-B3730429220A}"/>
          </ac:spMkLst>
        </pc:spChg>
        <pc:picChg chg="add del mod">
          <ac:chgData name="Mohammad Matar" userId="7084a16d34bc6051" providerId="LiveId" clId="{808B185E-156B-452F-8FEE-CBC8B61F30C9}" dt="2025-01-18T17:05:47.653" v="4610" actId="478"/>
          <ac:picMkLst>
            <pc:docMk/>
            <pc:sldMk cId="833701224" sldId="286"/>
            <ac:picMk id="8" creationId="{297D65F1-5B75-0186-95AD-948E76F919A5}"/>
          </ac:picMkLst>
        </pc:picChg>
      </pc:sldChg>
      <pc:sldChg chg="add del setBg">
        <pc:chgData name="Mohammad Matar" userId="7084a16d34bc6051" providerId="LiveId" clId="{808B185E-156B-452F-8FEE-CBC8B61F30C9}" dt="2025-01-17T22:06:57.908" v="1205"/>
        <pc:sldMkLst>
          <pc:docMk/>
          <pc:sldMk cId="3621422190" sldId="286"/>
        </pc:sldMkLst>
      </pc:sldChg>
      <pc:sldChg chg="add del setBg">
        <pc:chgData name="Mohammad Matar" userId="7084a16d34bc6051" providerId="LiveId" clId="{808B185E-156B-452F-8FEE-CBC8B61F30C9}" dt="2025-01-17T22:06:57.580" v="1204"/>
        <pc:sldMkLst>
          <pc:docMk/>
          <pc:sldMk cId="668910356" sldId="287"/>
        </pc:sldMkLst>
      </pc:sldChg>
      <pc:sldChg chg="addSp delSp modSp add mod modNotesTx">
        <pc:chgData name="Mohammad Matar" userId="7084a16d34bc6051" providerId="LiveId" clId="{808B185E-156B-452F-8FEE-CBC8B61F30C9}" dt="2025-01-18T17:19:42.699" v="4977" actId="20577"/>
        <pc:sldMkLst>
          <pc:docMk/>
          <pc:sldMk cId="2990098860" sldId="287"/>
        </pc:sldMkLst>
        <pc:spChg chg="mod">
          <ac:chgData name="Mohammad Matar" userId="7084a16d34bc6051" providerId="LiveId" clId="{808B185E-156B-452F-8FEE-CBC8B61F30C9}" dt="2025-01-17T23:57:04.395" v="2792" actId="20577"/>
          <ac:spMkLst>
            <pc:docMk/>
            <pc:sldMk cId="2990098860" sldId="287"/>
            <ac:spMk id="3" creationId="{077D9A51-6953-4F7C-AB74-48E0B30D77AE}"/>
          </ac:spMkLst>
        </pc:spChg>
        <pc:picChg chg="add mod">
          <ac:chgData name="Mohammad Matar" userId="7084a16d34bc6051" providerId="LiveId" clId="{808B185E-156B-452F-8FEE-CBC8B61F30C9}" dt="2025-01-18T16:45:36.215" v="4580" actId="14100"/>
          <ac:picMkLst>
            <pc:docMk/>
            <pc:sldMk cId="2990098860" sldId="287"/>
            <ac:picMk id="6" creationId="{4D61AC91-CEAC-8EFC-CE25-FA78DCE98E55}"/>
          </ac:picMkLst>
        </pc:picChg>
      </pc:sldChg>
      <pc:sldChg chg="addSp modSp add del mod">
        <pc:chgData name="Mohammad Matar" userId="7084a16d34bc6051" providerId="LiveId" clId="{808B185E-156B-452F-8FEE-CBC8B61F30C9}" dt="2025-01-17T23:53:25.322" v="2633" actId="47"/>
        <pc:sldMkLst>
          <pc:docMk/>
          <pc:sldMk cId="120507896" sldId="288"/>
        </pc:sldMkLst>
      </pc:sldChg>
      <pc:sldChg chg="addSp modSp add del mod">
        <pc:chgData name="Mohammad Matar" userId="7084a16d34bc6051" providerId="LiveId" clId="{808B185E-156B-452F-8FEE-CBC8B61F30C9}" dt="2025-01-17T23:53:26.449" v="2634" actId="47"/>
        <pc:sldMkLst>
          <pc:docMk/>
          <pc:sldMk cId="2093420124" sldId="289"/>
        </pc:sldMkLst>
      </pc:sldChg>
      <pc:sldChg chg="delSp modSp add del mod">
        <pc:chgData name="Mohammad Matar" userId="7084a16d34bc6051" providerId="LiveId" clId="{808B185E-156B-452F-8FEE-CBC8B61F30C9}" dt="2025-01-18T00:10:38.458" v="2947" actId="47"/>
        <pc:sldMkLst>
          <pc:docMk/>
          <pc:sldMk cId="354381000" sldId="290"/>
        </pc:sldMkLst>
      </pc:sldChg>
      <pc:sldChg chg="add del setBg">
        <pc:chgData name="Mohammad Matar" userId="7084a16d34bc6051" providerId="LiveId" clId="{808B185E-156B-452F-8FEE-CBC8B61F30C9}" dt="2025-01-17T22:11:05.486" v="1293"/>
        <pc:sldMkLst>
          <pc:docMk/>
          <pc:sldMk cId="359515158" sldId="290"/>
        </pc:sldMkLst>
      </pc:sldChg>
      <pc:sldChg chg="modSp add del mod">
        <pc:chgData name="Mohammad Matar" userId="7084a16d34bc6051" providerId="LiveId" clId="{808B185E-156B-452F-8FEE-CBC8B61F30C9}" dt="2025-01-18T00:10:28.290" v="2946" actId="47"/>
        <pc:sldMkLst>
          <pc:docMk/>
          <pc:sldMk cId="3028610" sldId="291"/>
        </pc:sldMkLst>
      </pc:sldChg>
      <pc:sldChg chg="addSp delSp modSp add mod modNotesTx">
        <pc:chgData name="Mohammad Matar" userId="7084a16d34bc6051" providerId="LiveId" clId="{808B185E-156B-452F-8FEE-CBC8B61F30C9}" dt="2025-01-18T17:31:04.356" v="5122" actId="122"/>
        <pc:sldMkLst>
          <pc:docMk/>
          <pc:sldMk cId="113436753" sldId="292"/>
        </pc:sldMkLst>
        <pc:spChg chg="add del mod">
          <ac:chgData name="Mohammad Matar" userId="7084a16d34bc6051" providerId="LiveId" clId="{808B185E-156B-452F-8FEE-CBC8B61F30C9}" dt="2025-01-18T17:31:04.356" v="5122" actId="122"/>
          <ac:spMkLst>
            <pc:docMk/>
            <pc:sldMk cId="113436753" sldId="292"/>
            <ac:spMk id="2" creationId="{187B3349-2A67-AB35-DF1C-D28AA091135C}"/>
          </ac:spMkLst>
        </pc:spChg>
        <pc:spChg chg="add del mod">
          <ac:chgData name="Mohammad Matar" userId="7084a16d34bc6051" providerId="LiveId" clId="{808B185E-156B-452F-8FEE-CBC8B61F30C9}" dt="2025-01-18T17:29:35.239" v="5037" actId="47"/>
          <ac:spMkLst>
            <pc:docMk/>
            <pc:sldMk cId="113436753" sldId="292"/>
            <ac:spMk id="3" creationId="{CFDFAA8A-57A6-391F-3790-D7D6E804EA2E}"/>
          </ac:spMkLst>
        </pc:spChg>
      </pc:sldChg>
      <pc:sldChg chg="addSp modSp add mod modNotesTx">
        <pc:chgData name="Mohammad Matar" userId="7084a16d34bc6051" providerId="LiveId" clId="{808B185E-156B-452F-8FEE-CBC8B61F30C9}" dt="2025-01-20T00:41:08.455" v="7111" actId="20577"/>
        <pc:sldMkLst>
          <pc:docMk/>
          <pc:sldMk cId="1290513901" sldId="293"/>
        </pc:sldMkLst>
        <pc:spChg chg="mod">
          <ac:chgData name="Mohammad Matar" userId="7084a16d34bc6051" providerId="LiveId" clId="{808B185E-156B-452F-8FEE-CBC8B61F30C9}" dt="2025-01-18T17:29:21.618" v="5029"/>
          <ac:spMkLst>
            <pc:docMk/>
            <pc:sldMk cId="1290513901" sldId="293"/>
            <ac:spMk id="3" creationId="{CA023712-F69D-824D-37F0-7C02467AF3DC}"/>
          </ac:spMkLst>
        </pc:spChg>
        <pc:graphicFrameChg chg="add mod modGraphic">
          <ac:chgData name="Mohammad Matar" userId="7084a16d34bc6051" providerId="LiveId" clId="{808B185E-156B-452F-8FEE-CBC8B61F30C9}" dt="2025-01-18T17:36:40.377" v="5215" actId="20577"/>
          <ac:graphicFrameMkLst>
            <pc:docMk/>
            <pc:sldMk cId="1290513901" sldId="293"/>
            <ac:graphicFrameMk id="4" creationId="{0B0948E7-87AE-CD0A-7157-6E49980DDB51}"/>
          </ac:graphicFrameMkLst>
        </pc:graphicFrameChg>
      </pc:sldChg>
      <pc:sldChg chg="addSp delSp modSp add mod modNotesTx">
        <pc:chgData name="Mohammad Matar" userId="7084a16d34bc6051" providerId="LiveId" clId="{808B185E-156B-452F-8FEE-CBC8B61F30C9}" dt="2025-01-20T00:40:00.649" v="7048" actId="20577"/>
        <pc:sldMkLst>
          <pc:docMk/>
          <pc:sldMk cId="3961957955" sldId="294"/>
        </pc:sldMkLst>
        <pc:picChg chg="add mod">
          <ac:chgData name="Mohammad Matar" userId="7084a16d34bc6051" providerId="LiveId" clId="{808B185E-156B-452F-8FEE-CBC8B61F30C9}" dt="2025-01-18T16:45:32.981" v="4579" actId="14100"/>
          <ac:picMkLst>
            <pc:docMk/>
            <pc:sldMk cId="3961957955" sldId="294"/>
            <ac:picMk id="5" creationId="{A56E9B99-39A3-1450-40CB-10EBB5C9DE76}"/>
          </ac:picMkLst>
        </pc:picChg>
      </pc:sldChg>
      <pc:sldChg chg="add del setBg">
        <pc:chgData name="Mohammad Matar" userId="7084a16d34bc6051" providerId="LiveId" clId="{808B185E-156B-452F-8FEE-CBC8B61F30C9}" dt="2025-01-18T17:37:04.169" v="5222"/>
        <pc:sldMkLst>
          <pc:docMk/>
          <pc:sldMk cId="1745677821" sldId="295"/>
        </pc:sldMkLst>
      </pc:sldChg>
      <pc:sldChg chg="addSp delSp modSp add mod setBg modNotesTx">
        <pc:chgData name="Mohammad Matar" userId="7084a16d34bc6051" providerId="LiveId" clId="{808B185E-156B-452F-8FEE-CBC8B61F30C9}" dt="2025-01-20T00:41:20.171" v="7113" actId="14100"/>
        <pc:sldMkLst>
          <pc:docMk/>
          <pc:sldMk cId="2438403474" sldId="295"/>
        </pc:sldMkLst>
        <pc:spChg chg="mod ord">
          <ac:chgData name="Mohammad Matar" userId="7084a16d34bc6051" providerId="LiveId" clId="{808B185E-156B-452F-8FEE-CBC8B61F30C9}" dt="2025-01-18T17:46:23.222" v="5233" actId="26606"/>
          <ac:spMkLst>
            <pc:docMk/>
            <pc:sldMk cId="2438403474" sldId="295"/>
            <ac:spMk id="3" creationId="{BF5EFEAD-219F-4FDB-0134-43931237D8DE}"/>
          </ac:spMkLst>
        </pc:spChg>
        <pc:spChg chg="add">
          <ac:chgData name="Mohammad Matar" userId="7084a16d34bc6051" providerId="LiveId" clId="{808B185E-156B-452F-8FEE-CBC8B61F30C9}" dt="2025-01-18T17:46:23.222" v="5233" actId="26606"/>
          <ac:spMkLst>
            <pc:docMk/>
            <pc:sldMk cId="2438403474" sldId="295"/>
            <ac:spMk id="13" creationId="{5F9CFCE6-877F-4858-B8BD-2C52CA8AFBC4}"/>
          </ac:spMkLst>
        </pc:spChg>
        <pc:spChg chg="add">
          <ac:chgData name="Mohammad Matar" userId="7084a16d34bc6051" providerId="LiveId" clId="{808B185E-156B-452F-8FEE-CBC8B61F30C9}" dt="2025-01-18T17:46:23.222" v="5233" actId="26606"/>
          <ac:spMkLst>
            <pc:docMk/>
            <pc:sldMk cId="2438403474" sldId="295"/>
            <ac:spMk id="15" creationId="{8213F8A0-12AE-4514-8372-0DD766EC28EE}"/>
          </ac:spMkLst>
        </pc:spChg>
        <pc:spChg chg="add">
          <ac:chgData name="Mohammad Matar" userId="7084a16d34bc6051" providerId="LiveId" clId="{808B185E-156B-452F-8FEE-CBC8B61F30C9}" dt="2025-01-18T17:46:23.222" v="5233" actId="26606"/>
          <ac:spMkLst>
            <pc:docMk/>
            <pc:sldMk cId="2438403474" sldId="295"/>
            <ac:spMk id="17" creationId="{9EFF17D4-9A8C-4CE5-B096-D8CCD4400437}"/>
          </ac:spMkLst>
        </pc:spChg>
        <pc:picChg chg="add mod ord">
          <ac:chgData name="Mohammad Matar" userId="7084a16d34bc6051" providerId="LiveId" clId="{808B185E-156B-452F-8FEE-CBC8B61F30C9}" dt="2025-01-20T00:41:20.171" v="7113" actId="14100"/>
          <ac:picMkLst>
            <pc:docMk/>
            <pc:sldMk cId="2438403474" sldId="295"/>
            <ac:picMk id="6" creationId="{D8B5A917-1D93-CC05-ABD3-741DEAE7A9A6}"/>
          </ac:picMkLst>
        </pc:picChg>
        <pc:picChg chg="add mod">
          <ac:chgData name="Mohammad Matar" userId="7084a16d34bc6051" providerId="LiveId" clId="{808B185E-156B-452F-8FEE-CBC8B61F30C9}" dt="2025-01-18T17:46:33.717" v="5235" actId="27614"/>
          <ac:picMkLst>
            <pc:docMk/>
            <pc:sldMk cId="2438403474" sldId="295"/>
            <ac:picMk id="8" creationId="{E09A642C-B3C4-14E3-6FCE-59BE57C99C45}"/>
          </ac:picMkLst>
        </pc:picChg>
      </pc:sldChg>
      <pc:sldChg chg="addSp delSp modSp add mod ord modNotesTx">
        <pc:chgData name="Mohammad Matar" userId="7084a16d34bc6051" providerId="LiveId" clId="{808B185E-156B-452F-8FEE-CBC8B61F30C9}" dt="2025-01-19T23:36:45.463" v="6072" actId="20577"/>
        <pc:sldMkLst>
          <pc:docMk/>
          <pc:sldMk cId="2724544480" sldId="296"/>
        </pc:sldMkLst>
        <pc:spChg chg="add del mod">
          <ac:chgData name="Mohammad Matar" userId="7084a16d34bc6051" providerId="LiveId" clId="{808B185E-156B-452F-8FEE-CBC8B61F30C9}" dt="2025-01-19T13:38:30.427" v="5430" actId="478"/>
          <ac:spMkLst>
            <pc:docMk/>
            <pc:sldMk cId="2724544480" sldId="296"/>
            <ac:spMk id="2" creationId="{FB8E3244-511B-E0CB-1A9A-0CE50E2A1AC7}"/>
          </ac:spMkLst>
        </pc:spChg>
        <pc:spChg chg="mod">
          <ac:chgData name="Mohammad Matar" userId="7084a16d34bc6051" providerId="LiveId" clId="{808B185E-156B-452F-8FEE-CBC8B61F30C9}" dt="2025-01-19T13:36:27.656" v="5358" actId="1076"/>
          <ac:spMkLst>
            <pc:docMk/>
            <pc:sldMk cId="2724544480" sldId="296"/>
            <ac:spMk id="3" creationId="{97A63BB6-C507-F4DC-4295-4F014BB17BB9}"/>
          </ac:spMkLst>
        </pc:spChg>
        <pc:spChg chg="add del mod">
          <ac:chgData name="Mohammad Matar" userId="7084a16d34bc6051" providerId="LiveId" clId="{808B185E-156B-452F-8FEE-CBC8B61F30C9}" dt="2025-01-19T13:40:00.430" v="5481" actId="12"/>
          <ac:spMkLst>
            <pc:docMk/>
            <pc:sldMk cId="2724544480" sldId="296"/>
            <ac:spMk id="4" creationId="{EF06555A-C63C-6F36-22FD-568C5B1384F9}"/>
          </ac:spMkLst>
        </pc:spChg>
        <pc:spChg chg="add del mod">
          <ac:chgData name="Mohammad Matar" userId="7084a16d34bc6051" providerId="LiveId" clId="{808B185E-156B-452F-8FEE-CBC8B61F30C9}" dt="2025-01-19T13:39:07.949" v="5467"/>
          <ac:spMkLst>
            <pc:docMk/>
            <pc:sldMk cId="2724544480" sldId="296"/>
            <ac:spMk id="10" creationId="{40AC2686-4AB6-1BD0-D62E-C9D09F1EA48A}"/>
          </ac:spMkLst>
        </pc:spChg>
        <pc:spChg chg="add del mod">
          <ac:chgData name="Mohammad Matar" userId="7084a16d34bc6051" providerId="LiveId" clId="{808B185E-156B-452F-8FEE-CBC8B61F30C9}" dt="2025-01-19T13:39:13.060" v="5472"/>
          <ac:spMkLst>
            <pc:docMk/>
            <pc:sldMk cId="2724544480" sldId="296"/>
            <ac:spMk id="11" creationId="{DDA566F2-4380-3541-F7FB-68DF38F8C54D}"/>
          </ac:spMkLst>
        </pc:spChg>
        <pc:grpChg chg="del mod">
          <ac:chgData name="Mohammad Matar" userId="7084a16d34bc6051" providerId="LiveId" clId="{808B185E-156B-452F-8FEE-CBC8B61F30C9}" dt="2025-01-19T13:38:28.673" v="5429" actId="478"/>
          <ac:grpSpMkLst>
            <pc:docMk/>
            <pc:sldMk cId="2724544480" sldId="296"/>
            <ac:grpSpMk id="5" creationId="{D78A504F-811B-0C47-94A3-78D024BC0BC4}"/>
          </ac:grpSpMkLst>
        </pc:grpChg>
      </pc:sldChg>
      <pc:sldChg chg="delSp modSp add mod modNotesTx">
        <pc:chgData name="Mohammad Matar" userId="7084a16d34bc6051" providerId="LiveId" clId="{808B185E-156B-452F-8FEE-CBC8B61F30C9}" dt="2025-01-19T23:47:17.709" v="6432" actId="5793"/>
        <pc:sldMkLst>
          <pc:docMk/>
          <pc:sldMk cId="2505852171" sldId="297"/>
        </pc:sldMkLst>
        <pc:spChg chg="mod">
          <ac:chgData name="Mohammad Matar" userId="7084a16d34bc6051" providerId="LiveId" clId="{808B185E-156B-452F-8FEE-CBC8B61F30C9}" dt="2025-01-19T23:46:11.746" v="6368"/>
          <ac:spMkLst>
            <pc:docMk/>
            <pc:sldMk cId="2505852171" sldId="297"/>
            <ac:spMk id="2" creationId="{42C4D07F-4D73-C306-9ED0-3BB86829F472}"/>
          </ac:spMkLst>
        </pc:spChg>
        <pc:graphicFrameChg chg="del">
          <ac:chgData name="Mohammad Matar" userId="7084a16d34bc6051" providerId="LiveId" clId="{808B185E-156B-452F-8FEE-CBC8B61F30C9}" dt="2025-01-19T23:38:02.121" v="6074" actId="478"/>
          <ac:graphicFrameMkLst>
            <pc:docMk/>
            <pc:sldMk cId="2505852171" sldId="297"/>
            <ac:graphicFrameMk id="7" creationId="{68F80A6F-F8B9-F5BD-F629-A83FB566D62C}"/>
          </ac:graphicFrameMkLst>
        </pc:graphicFrameChg>
      </pc:sldChg>
    </pc:docChg>
  </pc:docChgLst>
  <pc:docChgLst>
    <pc:chgData name="Gastbenutzer" providerId="Windows Live" clId="Web-{B45F0076-FE59-43F2-9825-D11E99C1F5B9}"/>
    <pc:docChg chg="modSld">
      <pc:chgData name="Gastbenutzer" userId="" providerId="Windows Live" clId="Web-{B45F0076-FE59-43F2-9825-D11E99C1F5B9}" dt="2025-01-19T13:26:00.969" v="0" actId="20577"/>
      <pc:docMkLst>
        <pc:docMk/>
      </pc:docMkLst>
      <pc:sldChg chg="modSp">
        <pc:chgData name="Gastbenutzer" userId="" providerId="Windows Live" clId="Web-{B45F0076-FE59-43F2-9825-D11E99C1F5B9}" dt="2025-01-19T13:26:00.969" v="0" actId="20577"/>
        <pc:sldMkLst>
          <pc:docMk/>
          <pc:sldMk cId="0" sldId="263"/>
        </pc:sldMkLst>
        <pc:spChg chg="mod">
          <ac:chgData name="Gastbenutzer" userId="" providerId="Windows Live" clId="Web-{B45F0076-FE59-43F2-9825-D11E99C1F5B9}" dt="2025-01-19T13:26:00.969" v="0" actId="20577"/>
          <ac:spMkLst>
            <pc:docMk/>
            <pc:sldMk cId="0" sldId="263"/>
            <ac:spMk id="2" creationId="{E13B8DBA-C429-ED88-CBB9-75352B6DF63E}"/>
          </ac:spMkLst>
        </pc:spChg>
      </pc:sldChg>
    </pc:docChg>
  </pc:docChgLst>
  <pc:docChgLst>
    <pc:chgData name="Mohammad Matar" userId="7084a16d34bc6051" providerId="Windows Live" clId="Web-{566B9264-606D-40F7-8172-30A86FC1F76A}"/>
    <pc:docChg chg="addSld delSld modSld">
      <pc:chgData name="Mohammad Matar" userId="7084a16d34bc6051" providerId="Windows Live" clId="Web-{566B9264-606D-40F7-8172-30A86FC1F76A}" dt="2025-01-07T14:00:40.367" v="17"/>
      <pc:docMkLst>
        <pc:docMk/>
      </pc:docMkLst>
      <pc:sldChg chg="del">
        <pc:chgData name="Mohammad Matar" userId="7084a16d34bc6051" providerId="Windows Live" clId="Web-{566B9264-606D-40F7-8172-30A86FC1F76A}" dt="2025-01-07T14:00:23.241" v="3"/>
        <pc:sldMkLst>
          <pc:docMk/>
          <pc:sldMk cId="0" sldId="258"/>
        </pc:sldMkLst>
      </pc:sldChg>
      <pc:sldChg chg="delSp modSp del">
        <pc:chgData name="Mohammad Matar" userId="7084a16d34bc6051" providerId="Windows Live" clId="Web-{566B9264-606D-40F7-8172-30A86FC1F76A}" dt="2025-01-07T14:00:22.601" v="2"/>
        <pc:sldMkLst>
          <pc:docMk/>
          <pc:sldMk cId="0" sldId="260"/>
        </pc:sldMkLst>
      </pc:sldChg>
      <pc:sldChg chg="delSp modSp add replId">
        <pc:chgData name="Mohammad Matar" userId="7084a16d34bc6051" providerId="Windows Live" clId="Web-{566B9264-606D-40F7-8172-30A86FC1F76A}" dt="2025-01-07T14:00:40.367" v="17"/>
        <pc:sldMkLst>
          <pc:docMk/>
          <pc:sldMk cId="1408864107" sldId="271"/>
        </pc:sldMkLst>
        <pc:spChg chg="mod">
          <ac:chgData name="Mohammad Matar" userId="7084a16d34bc6051" providerId="Windows Live" clId="Web-{566B9264-606D-40F7-8172-30A86FC1F76A}" dt="2025-01-07T14:00:37.351" v="9" actId="1076"/>
          <ac:spMkLst>
            <pc:docMk/>
            <pc:sldMk cId="1408864107" sldId="271"/>
            <ac:spMk id="14" creationId="{00000000-0000-0000-0000-000000000000}"/>
          </ac:spMkLst>
        </pc:spChg>
      </pc:sldChg>
    </pc:docChg>
  </pc:docChgLst>
  <pc:docChgLst>
    <pc:chgData name="Maryam Ghaemi" userId="f22e274044572c39" providerId="LiveId" clId="{56A0C6C9-1EA7-D848-83F5-C744FBE25FD2}"/>
    <pc:docChg chg="undo custSel addSld delSld modSld">
      <pc:chgData name="Maryam Ghaemi" userId="f22e274044572c39" providerId="LiveId" clId="{56A0C6C9-1EA7-D848-83F5-C744FBE25FD2}" dt="2025-01-19T13:35:35.051" v="967" actId="478"/>
      <pc:docMkLst>
        <pc:docMk/>
      </pc:docMkLst>
      <pc:sldChg chg="modSp mod">
        <pc:chgData name="Maryam Ghaemi" userId="f22e274044572c39" providerId="LiveId" clId="{56A0C6C9-1EA7-D848-83F5-C744FBE25FD2}" dt="2025-01-16T15:00:59.278" v="503" actId="20577"/>
        <pc:sldMkLst>
          <pc:docMk/>
          <pc:sldMk cId="0" sldId="256"/>
        </pc:sldMkLst>
        <pc:spChg chg="mod">
          <ac:chgData name="Maryam Ghaemi" userId="f22e274044572c39" providerId="LiveId" clId="{56A0C6C9-1EA7-D848-83F5-C744FBE25FD2}" dt="2025-01-16T15:00:59.278" v="503" actId="20577"/>
          <ac:spMkLst>
            <pc:docMk/>
            <pc:sldMk cId="0" sldId="256"/>
            <ac:spMk id="6" creationId="{00000000-0000-0000-0000-000000000000}"/>
          </ac:spMkLst>
        </pc:spChg>
      </pc:sldChg>
      <pc:sldChg chg="addSp delSp modSp mod">
        <pc:chgData name="Maryam Ghaemi" userId="f22e274044572c39" providerId="LiveId" clId="{56A0C6C9-1EA7-D848-83F5-C744FBE25FD2}" dt="2025-01-17T11:24:21.725" v="535" actId="1036"/>
        <pc:sldMkLst>
          <pc:docMk/>
          <pc:sldMk cId="0" sldId="257"/>
        </pc:sldMkLst>
        <pc:spChg chg="mod">
          <ac:chgData name="Maryam Ghaemi" userId="f22e274044572c39" providerId="LiveId" clId="{56A0C6C9-1EA7-D848-83F5-C744FBE25FD2}" dt="2025-01-17T11:24:21.725" v="535" actId="1036"/>
          <ac:spMkLst>
            <pc:docMk/>
            <pc:sldMk cId="0" sldId="257"/>
            <ac:spMk id="14" creationId="{00000000-0000-0000-0000-000000000000}"/>
          </ac:spMkLst>
        </pc:spChg>
        <pc:spChg chg="mod">
          <ac:chgData name="Maryam Ghaemi" userId="f22e274044572c39" providerId="LiveId" clId="{56A0C6C9-1EA7-D848-83F5-C744FBE25FD2}" dt="2025-01-17T11:24:21.725" v="535" actId="1036"/>
          <ac:spMkLst>
            <pc:docMk/>
            <pc:sldMk cId="0" sldId="257"/>
            <ac:spMk id="15" creationId="{00000000-0000-0000-0000-000000000000}"/>
          </ac:spMkLst>
        </pc:spChg>
        <pc:spChg chg="mod">
          <ac:chgData name="Maryam Ghaemi" userId="f22e274044572c39" providerId="LiveId" clId="{56A0C6C9-1EA7-D848-83F5-C744FBE25FD2}" dt="2025-01-17T11:24:21.725" v="535" actId="1036"/>
          <ac:spMkLst>
            <pc:docMk/>
            <pc:sldMk cId="0" sldId="257"/>
            <ac:spMk id="16" creationId="{00000000-0000-0000-0000-000000000000}"/>
          </ac:spMkLst>
        </pc:spChg>
        <pc:spChg chg="mod">
          <ac:chgData name="Maryam Ghaemi" userId="f22e274044572c39" providerId="LiveId" clId="{56A0C6C9-1EA7-D848-83F5-C744FBE25FD2}" dt="2025-01-17T11:24:21.725" v="535" actId="1036"/>
          <ac:spMkLst>
            <pc:docMk/>
            <pc:sldMk cId="0" sldId="257"/>
            <ac:spMk id="17" creationId="{00000000-0000-0000-0000-000000000000}"/>
          </ac:spMkLst>
        </pc:spChg>
        <pc:spChg chg="mod">
          <ac:chgData name="Maryam Ghaemi" userId="f22e274044572c39" providerId="LiveId" clId="{56A0C6C9-1EA7-D848-83F5-C744FBE25FD2}" dt="2025-01-17T11:24:21.725" v="535" actId="1036"/>
          <ac:spMkLst>
            <pc:docMk/>
            <pc:sldMk cId="0" sldId="257"/>
            <ac:spMk id="18" creationId="{00000000-0000-0000-0000-000000000000}"/>
          </ac:spMkLst>
        </pc:spChg>
        <pc:spChg chg="mod">
          <ac:chgData name="Maryam Ghaemi" userId="f22e274044572c39" providerId="LiveId" clId="{56A0C6C9-1EA7-D848-83F5-C744FBE25FD2}" dt="2025-01-17T11:24:21.725" v="535" actId="1036"/>
          <ac:spMkLst>
            <pc:docMk/>
            <pc:sldMk cId="0" sldId="257"/>
            <ac:spMk id="19" creationId="{00000000-0000-0000-0000-000000000000}"/>
          </ac:spMkLst>
        </pc:spChg>
        <pc:grpChg chg="mod">
          <ac:chgData name="Maryam Ghaemi" userId="f22e274044572c39" providerId="LiveId" clId="{56A0C6C9-1EA7-D848-83F5-C744FBE25FD2}" dt="2025-01-17T11:24:21.725" v="535" actId="1036"/>
          <ac:grpSpMkLst>
            <pc:docMk/>
            <pc:sldMk cId="0" sldId="257"/>
            <ac:grpSpMk id="2" creationId="{00000000-0000-0000-0000-000000000000}"/>
          </ac:grpSpMkLst>
        </pc:grpChg>
        <pc:grpChg chg="mod">
          <ac:chgData name="Maryam Ghaemi" userId="f22e274044572c39" providerId="LiveId" clId="{56A0C6C9-1EA7-D848-83F5-C744FBE25FD2}" dt="2025-01-17T11:24:21.725" v="535" actId="1036"/>
          <ac:grpSpMkLst>
            <pc:docMk/>
            <pc:sldMk cId="0" sldId="257"/>
            <ac:grpSpMk id="5" creationId="{00000000-0000-0000-0000-000000000000}"/>
          </ac:grpSpMkLst>
        </pc:grpChg>
        <pc:grpChg chg="mod">
          <ac:chgData name="Maryam Ghaemi" userId="f22e274044572c39" providerId="LiveId" clId="{56A0C6C9-1EA7-D848-83F5-C744FBE25FD2}" dt="2025-01-17T11:24:21.725" v="535" actId="1036"/>
          <ac:grpSpMkLst>
            <pc:docMk/>
            <pc:sldMk cId="0" sldId="257"/>
            <ac:grpSpMk id="8" creationId="{00000000-0000-0000-0000-000000000000}"/>
          </ac:grpSpMkLst>
        </pc:grpChg>
      </pc:sldChg>
      <pc:sldChg chg="modSp">
        <pc:chgData name="Maryam Ghaemi" userId="f22e274044572c39" providerId="LiveId" clId="{56A0C6C9-1EA7-D848-83F5-C744FBE25FD2}" dt="2025-01-15T15:04:06.649" v="501" actId="20577"/>
        <pc:sldMkLst>
          <pc:docMk/>
          <pc:sldMk cId="0" sldId="263"/>
        </pc:sldMkLst>
        <pc:graphicFrameChg chg="mod">
          <ac:chgData name="Maryam Ghaemi" userId="f22e274044572c39" providerId="LiveId" clId="{56A0C6C9-1EA7-D848-83F5-C744FBE25FD2}" dt="2025-01-15T15:04:06.649" v="501" actId="20577"/>
          <ac:graphicFrameMkLst>
            <pc:docMk/>
            <pc:sldMk cId="0" sldId="263"/>
            <ac:graphicFrameMk id="32" creationId="{A2193E96-3F86-4642-F26E-F0801F2651E2}"/>
          </ac:graphicFrameMkLst>
        </pc:graphicFrameChg>
      </pc:sldChg>
      <pc:sldChg chg="addSp delSp modSp mod setBg delDesignElem">
        <pc:chgData name="Maryam Ghaemi" userId="f22e274044572c39" providerId="LiveId" clId="{56A0C6C9-1EA7-D848-83F5-C744FBE25FD2}" dt="2025-01-17T11:41:37.248" v="625" actId="20577"/>
        <pc:sldMkLst>
          <pc:docMk/>
          <pc:sldMk cId="1408864107" sldId="271"/>
        </pc:sldMkLst>
        <pc:spChg chg="add mod">
          <ac:chgData name="Maryam Ghaemi" userId="f22e274044572c39" providerId="LiveId" clId="{56A0C6C9-1EA7-D848-83F5-C744FBE25FD2}" dt="2025-01-17T11:41:37.248" v="625" actId="20577"/>
          <ac:spMkLst>
            <pc:docMk/>
            <pc:sldMk cId="1408864107" sldId="271"/>
            <ac:spMk id="3" creationId="{3BD65DC5-16A8-388F-891B-5E873C584690}"/>
          </ac:spMkLst>
        </pc:spChg>
        <pc:spChg chg="add del mod">
          <ac:chgData name="Maryam Ghaemi" userId="f22e274044572c39" providerId="LiveId" clId="{56A0C6C9-1EA7-D848-83F5-C744FBE25FD2}" dt="2025-01-14T19:12:54.003" v="69" actId="1076"/>
          <ac:spMkLst>
            <pc:docMk/>
            <pc:sldMk cId="1408864107" sldId="271"/>
            <ac:spMk id="14" creationId="{00000000-0000-0000-0000-000000000000}"/>
          </ac:spMkLst>
        </pc:spChg>
        <pc:picChg chg="add mod">
          <ac:chgData name="Maryam Ghaemi" userId="f22e274044572c39" providerId="LiveId" clId="{56A0C6C9-1EA7-D848-83F5-C744FBE25FD2}" dt="2025-01-14T19:12:09.493" v="63" actId="1036"/>
          <ac:picMkLst>
            <pc:docMk/>
            <pc:sldMk cId="1408864107" sldId="271"/>
            <ac:picMk id="7" creationId="{5191C6A6-BE40-76B5-4154-B99A3C13294E}"/>
          </ac:picMkLst>
        </pc:picChg>
      </pc:sldChg>
      <pc:sldChg chg="addSp delSp modSp add mod setBg setClrOvrMap delDesignElem">
        <pc:chgData name="Maryam Ghaemi" userId="f22e274044572c39" providerId="LiveId" clId="{56A0C6C9-1EA7-D848-83F5-C744FBE25FD2}" dt="2025-01-19T12:34:01.529" v="963" actId="1036"/>
        <pc:sldMkLst>
          <pc:docMk/>
          <pc:sldMk cId="782162335" sldId="272"/>
        </pc:sldMkLst>
        <pc:spChg chg="add mod">
          <ac:chgData name="Maryam Ghaemi" userId="f22e274044572c39" providerId="LiveId" clId="{56A0C6C9-1EA7-D848-83F5-C744FBE25FD2}" dt="2025-01-14T20:09:57.171" v="250" actId="1076"/>
          <ac:spMkLst>
            <pc:docMk/>
            <pc:sldMk cId="782162335" sldId="272"/>
            <ac:spMk id="15" creationId="{A4F63415-89D6-7BE1-BBEE-958FF197E9C5}"/>
          </ac:spMkLst>
        </pc:spChg>
        <pc:spChg chg="add mod">
          <ac:chgData name="Maryam Ghaemi" userId="f22e274044572c39" providerId="LiveId" clId="{56A0C6C9-1EA7-D848-83F5-C744FBE25FD2}" dt="2025-01-17T11:51:31.321" v="790" actId="14100"/>
          <ac:spMkLst>
            <pc:docMk/>
            <pc:sldMk cId="782162335" sldId="272"/>
            <ac:spMk id="16" creationId="{F4FF3BFE-1376-3ABD-6E14-EC9C52948760}"/>
          </ac:spMkLst>
        </pc:spChg>
        <pc:spChg chg="add mod">
          <ac:chgData name="Maryam Ghaemi" userId="f22e274044572c39" providerId="LiveId" clId="{56A0C6C9-1EA7-D848-83F5-C744FBE25FD2}" dt="2025-01-17T11:51:24.707" v="789" actId="1076"/>
          <ac:spMkLst>
            <pc:docMk/>
            <pc:sldMk cId="782162335" sldId="272"/>
            <ac:spMk id="17" creationId="{EEEB2198-BC27-4CFF-260C-E164D3BF6E60}"/>
          </ac:spMkLst>
        </pc:spChg>
        <pc:spChg chg="add mod">
          <ac:chgData name="Maryam Ghaemi" userId="f22e274044572c39" providerId="LiveId" clId="{56A0C6C9-1EA7-D848-83F5-C744FBE25FD2}" dt="2025-01-14T20:10:20.601" v="275" actId="1035"/>
          <ac:spMkLst>
            <pc:docMk/>
            <pc:sldMk cId="782162335" sldId="272"/>
            <ac:spMk id="20" creationId="{093E5B61-4F71-8599-BB87-0DE7A0D15C3E}"/>
          </ac:spMkLst>
        </pc:spChg>
        <pc:spChg chg="add mod">
          <ac:chgData name="Maryam Ghaemi" userId="f22e274044572c39" providerId="LiveId" clId="{56A0C6C9-1EA7-D848-83F5-C744FBE25FD2}" dt="2025-01-14T20:10:20.601" v="275" actId="1035"/>
          <ac:spMkLst>
            <pc:docMk/>
            <pc:sldMk cId="782162335" sldId="272"/>
            <ac:spMk id="23" creationId="{888F7BB5-280A-13F0-3FEF-7284EE267A41}"/>
          </ac:spMkLst>
        </pc:spChg>
        <pc:spChg chg="add mod">
          <ac:chgData name="Maryam Ghaemi" userId="f22e274044572c39" providerId="LiveId" clId="{56A0C6C9-1EA7-D848-83F5-C744FBE25FD2}" dt="2025-01-14T20:10:31.176" v="304" actId="1035"/>
          <ac:spMkLst>
            <pc:docMk/>
            <pc:sldMk cId="782162335" sldId="272"/>
            <ac:spMk id="28" creationId="{47DDB3CB-EB9C-B863-0BD3-7B1A9902EB0C}"/>
          </ac:spMkLst>
        </pc:spChg>
        <pc:spChg chg="add mod">
          <ac:chgData name="Maryam Ghaemi" userId="f22e274044572c39" providerId="LiveId" clId="{56A0C6C9-1EA7-D848-83F5-C744FBE25FD2}" dt="2025-01-19T12:33:57.263" v="960" actId="1076"/>
          <ac:spMkLst>
            <pc:docMk/>
            <pc:sldMk cId="782162335" sldId="272"/>
            <ac:spMk id="42" creationId="{5344FA3B-626B-913E-A5D5-0DC33A363DA1}"/>
          </ac:spMkLst>
        </pc:spChg>
        <pc:picChg chg="add mod">
          <ac:chgData name="Maryam Ghaemi" userId="f22e274044572c39" providerId="LiveId" clId="{56A0C6C9-1EA7-D848-83F5-C744FBE25FD2}" dt="2025-01-14T20:10:20.601" v="275" actId="1035"/>
          <ac:picMkLst>
            <pc:docMk/>
            <pc:sldMk cId="782162335" sldId="272"/>
            <ac:picMk id="18" creationId="{C3FB70F0-0B2A-5060-B3F3-4B07427DC4F7}"/>
          </ac:picMkLst>
        </pc:picChg>
        <pc:picChg chg="add mod">
          <ac:chgData name="Maryam Ghaemi" userId="f22e274044572c39" providerId="LiveId" clId="{56A0C6C9-1EA7-D848-83F5-C744FBE25FD2}" dt="2025-01-14T20:10:20.601" v="275" actId="1035"/>
          <ac:picMkLst>
            <pc:docMk/>
            <pc:sldMk cId="782162335" sldId="272"/>
            <ac:picMk id="22" creationId="{E1819F69-B5A8-5F05-7C7B-078E3DB93D2E}"/>
          </ac:picMkLst>
        </pc:picChg>
        <pc:picChg chg="add mod">
          <ac:chgData name="Maryam Ghaemi" userId="f22e274044572c39" providerId="LiveId" clId="{56A0C6C9-1EA7-D848-83F5-C744FBE25FD2}" dt="2025-01-19T12:32:24.895" v="936" actId="14100"/>
          <ac:picMkLst>
            <pc:docMk/>
            <pc:sldMk cId="782162335" sldId="272"/>
            <ac:picMk id="24" creationId="{0059EE7A-3DEA-1C00-E8FD-4C5C5D28E424}"/>
          </ac:picMkLst>
        </pc:picChg>
        <pc:picChg chg="add mod">
          <ac:chgData name="Maryam Ghaemi" userId="f22e274044572c39" providerId="LiveId" clId="{56A0C6C9-1EA7-D848-83F5-C744FBE25FD2}" dt="2025-01-14T20:10:59.097" v="312" actId="1076"/>
          <ac:picMkLst>
            <pc:docMk/>
            <pc:sldMk cId="782162335" sldId="272"/>
            <ac:picMk id="32" creationId="{8B919B82-C334-F4FD-8D98-AB1AB87BEA10}"/>
          </ac:picMkLst>
        </pc:picChg>
        <pc:picChg chg="add del mod">
          <ac:chgData name="Maryam Ghaemi" userId="f22e274044572c39" providerId="LiveId" clId="{56A0C6C9-1EA7-D848-83F5-C744FBE25FD2}" dt="2025-01-19T12:28:31.343" v="871" actId="478"/>
          <ac:picMkLst>
            <pc:docMk/>
            <pc:sldMk cId="782162335" sldId="272"/>
            <ac:picMk id="35" creationId="{0C29C671-3D27-EC0D-E0CB-5FEA865F7F38}"/>
          </ac:picMkLst>
        </pc:picChg>
        <pc:picChg chg="add del mod">
          <ac:chgData name="Maryam Ghaemi" userId="f22e274044572c39" providerId="LiveId" clId="{56A0C6C9-1EA7-D848-83F5-C744FBE25FD2}" dt="2025-01-19T12:30:15.328" v="917" actId="478"/>
          <ac:picMkLst>
            <pc:docMk/>
            <pc:sldMk cId="782162335" sldId="272"/>
            <ac:picMk id="37" creationId="{489602CE-4399-42B2-DC9A-4C2310427B6B}"/>
          </ac:picMkLst>
        </pc:picChg>
        <pc:picChg chg="add del mod">
          <ac:chgData name="Maryam Ghaemi" userId="f22e274044572c39" providerId="LiveId" clId="{56A0C6C9-1EA7-D848-83F5-C744FBE25FD2}" dt="2025-01-19T12:31:09.159" v="930" actId="478"/>
          <ac:picMkLst>
            <pc:docMk/>
            <pc:sldMk cId="782162335" sldId="272"/>
            <ac:picMk id="39" creationId="{59264D2D-18B4-0F0E-F2C5-2917AAA22F20}"/>
          </ac:picMkLst>
        </pc:picChg>
        <pc:picChg chg="add mod">
          <ac:chgData name="Maryam Ghaemi" userId="f22e274044572c39" providerId="LiveId" clId="{56A0C6C9-1EA7-D848-83F5-C744FBE25FD2}" dt="2025-01-19T12:34:01.529" v="963" actId="1036"/>
          <ac:picMkLst>
            <pc:docMk/>
            <pc:sldMk cId="782162335" sldId="272"/>
            <ac:picMk id="41" creationId="{9E2599F0-AC26-8613-8476-AAADC3333B6F}"/>
          </ac:picMkLst>
        </pc:picChg>
      </pc:sldChg>
      <pc:sldChg chg="new del">
        <pc:chgData name="Maryam Ghaemi" userId="f22e274044572c39" providerId="LiveId" clId="{56A0C6C9-1EA7-D848-83F5-C744FBE25FD2}" dt="2025-01-14T19:13:06.471" v="71" actId="680"/>
        <pc:sldMkLst>
          <pc:docMk/>
          <pc:sldMk cId="1082660511" sldId="272"/>
        </pc:sldMkLst>
      </pc:sldChg>
      <pc:sldChg chg="delSp modSp add del mod setBg">
        <pc:chgData name="Maryam Ghaemi" userId="f22e274044572c39" providerId="LiveId" clId="{56A0C6C9-1EA7-D848-83F5-C744FBE25FD2}" dt="2025-01-14T19:39:13.495" v="131" actId="2696"/>
        <pc:sldMkLst>
          <pc:docMk/>
          <pc:sldMk cId="0" sldId="273"/>
        </pc:sldMkLst>
      </pc:sldChg>
      <pc:sldChg chg="addSp delSp modSp add mod">
        <pc:chgData name="Maryam Ghaemi" userId="f22e274044572c39" providerId="LiveId" clId="{56A0C6C9-1EA7-D848-83F5-C744FBE25FD2}" dt="2025-01-19T13:35:35.051" v="967" actId="478"/>
        <pc:sldMkLst>
          <pc:docMk/>
          <pc:sldMk cId="519402504" sldId="273"/>
        </pc:sldMkLst>
        <pc:spChg chg="add mod">
          <ac:chgData name="Maryam Ghaemi" userId="f22e274044572c39" providerId="LiveId" clId="{56A0C6C9-1EA7-D848-83F5-C744FBE25FD2}" dt="2025-01-14T20:28:39.527" v="373" actId="1076"/>
          <ac:spMkLst>
            <pc:docMk/>
            <pc:sldMk cId="519402504" sldId="273"/>
            <ac:spMk id="13" creationId="{81DA6E3C-7D28-2A10-4BC8-79ADC6E80441}"/>
          </ac:spMkLst>
        </pc:spChg>
        <pc:spChg chg="add mod">
          <ac:chgData name="Maryam Ghaemi" userId="f22e274044572c39" providerId="LiveId" clId="{56A0C6C9-1EA7-D848-83F5-C744FBE25FD2}" dt="2025-01-19T12:47:53.330" v="965" actId="14100"/>
          <ac:spMkLst>
            <pc:docMk/>
            <pc:sldMk cId="519402504" sldId="273"/>
            <ac:spMk id="14" creationId="{F7933C04-7578-3073-ACA5-49B6DDC3E078}"/>
          </ac:spMkLst>
        </pc:spChg>
        <pc:spChg chg="add del mod">
          <ac:chgData name="Maryam Ghaemi" userId="f22e274044572c39" providerId="LiveId" clId="{56A0C6C9-1EA7-D848-83F5-C744FBE25FD2}" dt="2025-01-19T12:01:19.995" v="794" actId="478"/>
          <ac:spMkLst>
            <pc:docMk/>
            <pc:sldMk cId="519402504" sldId="273"/>
            <ac:spMk id="19" creationId="{1BD722C1-B899-1635-8A7B-07A31A4BFFBB}"/>
          </ac:spMkLst>
        </pc:spChg>
        <pc:spChg chg="add mod">
          <ac:chgData name="Maryam Ghaemi" userId="f22e274044572c39" providerId="LiveId" clId="{56A0C6C9-1EA7-D848-83F5-C744FBE25FD2}" dt="2025-01-19T12:04:45.619" v="844" actId="207"/>
          <ac:spMkLst>
            <pc:docMk/>
            <pc:sldMk cId="519402504" sldId="273"/>
            <ac:spMk id="21" creationId="{F2BD9E42-6055-45A1-FDDE-2A9E601F526A}"/>
          </ac:spMkLst>
        </pc:spChg>
        <pc:spChg chg="add mod">
          <ac:chgData name="Maryam Ghaemi" userId="f22e274044572c39" providerId="LiveId" clId="{56A0C6C9-1EA7-D848-83F5-C744FBE25FD2}" dt="2025-01-19T12:04:50.195" v="845" actId="207"/>
          <ac:spMkLst>
            <pc:docMk/>
            <pc:sldMk cId="519402504" sldId="273"/>
            <ac:spMk id="26" creationId="{6D7A3954-4B3A-4734-33FD-559938E71778}"/>
          </ac:spMkLst>
        </pc:spChg>
        <pc:spChg chg="add mod">
          <ac:chgData name="Maryam Ghaemi" userId="f22e274044572c39" providerId="LiveId" clId="{56A0C6C9-1EA7-D848-83F5-C744FBE25FD2}" dt="2025-01-19T12:04:54.018" v="846" actId="207"/>
          <ac:spMkLst>
            <pc:docMk/>
            <pc:sldMk cId="519402504" sldId="273"/>
            <ac:spMk id="29" creationId="{289112C6-38AE-670B-3E2D-73E747B5E5F2}"/>
          </ac:spMkLst>
        </pc:spChg>
        <pc:spChg chg="add mod">
          <ac:chgData name="Maryam Ghaemi" userId="f22e274044572c39" providerId="LiveId" clId="{56A0C6C9-1EA7-D848-83F5-C744FBE25FD2}" dt="2025-01-19T12:04:22.816" v="841" actId="1076"/>
          <ac:spMkLst>
            <pc:docMk/>
            <pc:sldMk cId="519402504" sldId="273"/>
            <ac:spMk id="35" creationId="{A600DFF2-A202-69E5-ACA1-A8490397BA37}"/>
          </ac:spMkLst>
        </pc:spChg>
        <pc:spChg chg="add mod">
          <ac:chgData name="Maryam Ghaemi" userId="f22e274044572c39" providerId="LiveId" clId="{56A0C6C9-1EA7-D848-83F5-C744FBE25FD2}" dt="2025-01-19T12:04:27.818" v="842" actId="1076"/>
          <ac:spMkLst>
            <pc:docMk/>
            <pc:sldMk cId="519402504" sldId="273"/>
            <ac:spMk id="36" creationId="{76F903DE-46A8-4FAA-0D69-46E97D957338}"/>
          </ac:spMkLst>
        </pc:spChg>
        <pc:spChg chg="add mod">
          <ac:chgData name="Maryam Ghaemi" userId="f22e274044572c39" providerId="LiveId" clId="{56A0C6C9-1EA7-D848-83F5-C744FBE25FD2}" dt="2025-01-19T12:04:33.473" v="843" actId="1076"/>
          <ac:spMkLst>
            <pc:docMk/>
            <pc:sldMk cId="519402504" sldId="273"/>
            <ac:spMk id="37" creationId="{1731AD8C-77A6-02EA-240C-B23D9948A2B6}"/>
          </ac:spMkLst>
        </pc:spChg>
        <pc:spChg chg="add del mod">
          <ac:chgData name="Maryam Ghaemi" userId="f22e274044572c39" providerId="LiveId" clId="{56A0C6C9-1EA7-D848-83F5-C744FBE25FD2}" dt="2025-01-19T12:01:56.887" v="805"/>
          <ac:spMkLst>
            <pc:docMk/>
            <pc:sldMk cId="519402504" sldId="273"/>
            <ac:spMk id="38" creationId="{F3BFD28A-FC69-1F01-53AE-1AD88776F3AA}"/>
          </ac:spMkLst>
        </pc:spChg>
        <pc:spChg chg="add del mod">
          <ac:chgData name="Maryam Ghaemi" userId="f22e274044572c39" providerId="LiveId" clId="{56A0C6C9-1EA7-D848-83F5-C744FBE25FD2}" dt="2025-01-19T13:35:35.051" v="967" actId="478"/>
          <ac:spMkLst>
            <pc:docMk/>
            <pc:sldMk cId="519402504" sldId="273"/>
            <ac:spMk id="39" creationId="{A801E411-E6D3-68E8-BD5E-952CC2656553}"/>
          </ac:spMkLst>
        </pc:spChg>
      </pc:sldChg>
      <pc:sldChg chg="add del setBg">
        <pc:chgData name="Maryam Ghaemi" userId="f22e274044572c39" providerId="LiveId" clId="{56A0C6C9-1EA7-D848-83F5-C744FBE25FD2}" dt="2025-01-14T20:26:52.522" v="358" actId="2696"/>
        <pc:sldMkLst>
          <pc:docMk/>
          <pc:sldMk cId="0" sldId="282"/>
        </pc:sldMkLst>
      </pc:sldChg>
      <pc:sldChg chg="addSp delSp modSp add mod chgLayout">
        <pc:chgData name="Maryam Ghaemi" userId="f22e274044572c39" providerId="LiveId" clId="{56A0C6C9-1EA7-D848-83F5-C744FBE25FD2}" dt="2025-01-19T12:46:01.829" v="964"/>
        <pc:sldMkLst>
          <pc:docMk/>
          <pc:sldMk cId="2316510536" sldId="282"/>
        </pc:sldMkLst>
        <pc:spChg chg="add mod">
          <ac:chgData name="Maryam Ghaemi" userId="f22e274044572c39" providerId="LiveId" clId="{56A0C6C9-1EA7-D848-83F5-C744FBE25FD2}" dt="2025-01-14T20:41:35.656" v="461" actId="14100"/>
          <ac:spMkLst>
            <pc:docMk/>
            <pc:sldMk cId="2316510536" sldId="282"/>
            <ac:spMk id="2" creationId="{D54BE56A-DD7B-935F-D9AA-79B014580DF9}"/>
          </ac:spMkLst>
        </pc:spChg>
        <pc:spChg chg="add mod">
          <ac:chgData name="Maryam Ghaemi" userId="f22e274044572c39" providerId="LiveId" clId="{56A0C6C9-1EA7-D848-83F5-C744FBE25FD2}" dt="2025-01-14T20:41:35.656" v="461" actId="14100"/>
          <ac:spMkLst>
            <pc:docMk/>
            <pc:sldMk cId="2316510536" sldId="282"/>
            <ac:spMk id="3" creationId="{4E6A2484-D924-3E38-DF2C-EEC886D15ADC}"/>
          </ac:spMkLst>
        </pc:spChg>
        <pc:spChg chg="add mod">
          <ac:chgData name="Maryam Ghaemi" userId="f22e274044572c39" providerId="LiveId" clId="{56A0C6C9-1EA7-D848-83F5-C744FBE25FD2}" dt="2025-01-19T12:06:47.717" v="848" actId="14100"/>
          <ac:spMkLst>
            <pc:docMk/>
            <pc:sldMk cId="2316510536" sldId="282"/>
            <ac:spMk id="4" creationId="{91BA289D-8740-4717-1A2C-484AEFDD43FD}"/>
          </ac:spMkLst>
        </pc:spChg>
        <pc:spChg chg="add mod">
          <ac:chgData name="Maryam Ghaemi" userId="f22e274044572c39" providerId="LiveId" clId="{56A0C6C9-1EA7-D848-83F5-C744FBE25FD2}" dt="2025-01-14T20:41:35.656" v="461" actId="14100"/>
          <ac:spMkLst>
            <pc:docMk/>
            <pc:sldMk cId="2316510536" sldId="282"/>
            <ac:spMk id="5" creationId="{CC222391-5967-45D6-DC36-E282DAC37419}"/>
          </ac:spMkLst>
        </pc:spChg>
        <pc:spChg chg="add mod">
          <ac:chgData name="Maryam Ghaemi" userId="f22e274044572c39" providerId="LiveId" clId="{56A0C6C9-1EA7-D848-83F5-C744FBE25FD2}" dt="2025-01-14T20:41:35.656" v="461" actId="14100"/>
          <ac:spMkLst>
            <pc:docMk/>
            <pc:sldMk cId="2316510536" sldId="282"/>
            <ac:spMk id="6" creationId="{A9BBE54C-0701-4897-96BC-7CA289575CF7}"/>
          </ac:spMkLst>
        </pc:spChg>
        <pc:spChg chg="add mod">
          <ac:chgData name="Maryam Ghaemi" userId="f22e274044572c39" providerId="LiveId" clId="{56A0C6C9-1EA7-D848-83F5-C744FBE25FD2}" dt="2025-01-14T20:41:35.656" v="461" actId="14100"/>
          <ac:spMkLst>
            <pc:docMk/>
            <pc:sldMk cId="2316510536" sldId="282"/>
            <ac:spMk id="7" creationId="{B0D91A49-4CC6-C753-618C-FF9FC6225127}"/>
          </ac:spMkLst>
        </pc:spChg>
        <pc:spChg chg="add mod">
          <ac:chgData name="Maryam Ghaemi" userId="f22e274044572c39" providerId="LiveId" clId="{56A0C6C9-1EA7-D848-83F5-C744FBE25FD2}" dt="2025-01-14T20:45:38.414" v="494" actId="403"/>
          <ac:spMkLst>
            <pc:docMk/>
            <pc:sldMk cId="2316510536" sldId="282"/>
            <ac:spMk id="8" creationId="{3114DE24-E6EC-9D0C-053A-C6010BD26D87}"/>
          </ac:spMkLst>
        </pc:spChg>
        <pc:spChg chg="add mod">
          <ac:chgData name="Maryam Ghaemi" userId="f22e274044572c39" providerId="LiveId" clId="{56A0C6C9-1EA7-D848-83F5-C744FBE25FD2}" dt="2025-01-14T20:41:35.656" v="461" actId="14100"/>
          <ac:spMkLst>
            <pc:docMk/>
            <pc:sldMk cId="2316510536" sldId="282"/>
            <ac:spMk id="9" creationId="{6415CA0E-10E9-64F7-090F-2AF6D4B27014}"/>
          </ac:spMkLst>
        </pc:spChg>
        <pc:spChg chg="add mod">
          <ac:chgData name="Maryam Ghaemi" userId="f22e274044572c39" providerId="LiveId" clId="{56A0C6C9-1EA7-D848-83F5-C744FBE25FD2}" dt="2025-01-14T20:41:35.656" v="461" actId="14100"/>
          <ac:spMkLst>
            <pc:docMk/>
            <pc:sldMk cId="2316510536" sldId="282"/>
            <ac:spMk id="10" creationId="{BAB65B6B-F47A-0B22-64B6-18F08B1B29FA}"/>
          </ac:spMkLst>
        </pc:spChg>
        <pc:spChg chg="add mod">
          <ac:chgData name="Maryam Ghaemi" userId="f22e274044572c39" providerId="LiveId" clId="{56A0C6C9-1EA7-D848-83F5-C744FBE25FD2}" dt="2025-01-14T20:41:35.656" v="461" actId="14100"/>
          <ac:spMkLst>
            <pc:docMk/>
            <pc:sldMk cId="2316510536" sldId="282"/>
            <ac:spMk id="11" creationId="{366568C4-E00B-C954-E4D5-4A4944DA31C8}"/>
          </ac:spMkLst>
        </pc:spChg>
        <pc:spChg chg="add mod">
          <ac:chgData name="Maryam Ghaemi" userId="f22e274044572c39" providerId="LiveId" clId="{56A0C6C9-1EA7-D848-83F5-C744FBE25FD2}" dt="2025-01-19T12:06:55.971" v="850" actId="14100"/>
          <ac:spMkLst>
            <pc:docMk/>
            <pc:sldMk cId="2316510536" sldId="282"/>
            <ac:spMk id="12" creationId="{2505E7F5-82BA-82EE-4D24-2FF58EB58A4A}"/>
          </ac:spMkLst>
        </pc:spChg>
        <pc:spChg chg="add mod">
          <ac:chgData name="Maryam Ghaemi" userId="f22e274044572c39" providerId="LiveId" clId="{56A0C6C9-1EA7-D848-83F5-C744FBE25FD2}" dt="2025-01-14T20:41:35.656" v="461" actId="14100"/>
          <ac:spMkLst>
            <pc:docMk/>
            <pc:sldMk cId="2316510536" sldId="282"/>
            <ac:spMk id="15" creationId="{066335B1-4BBF-C236-3114-DDDC1E713405}"/>
          </ac:spMkLst>
        </pc:spChg>
        <pc:spChg chg="add mod">
          <ac:chgData name="Maryam Ghaemi" userId="f22e274044572c39" providerId="LiveId" clId="{56A0C6C9-1EA7-D848-83F5-C744FBE25FD2}" dt="2025-01-14T20:41:35.656" v="461" actId="14100"/>
          <ac:spMkLst>
            <pc:docMk/>
            <pc:sldMk cId="2316510536" sldId="282"/>
            <ac:spMk id="16" creationId="{68FCE993-B60E-A554-BEC1-E253E6281D3C}"/>
          </ac:spMkLst>
        </pc:spChg>
        <pc:spChg chg="add mod">
          <ac:chgData name="Maryam Ghaemi" userId="f22e274044572c39" providerId="LiveId" clId="{56A0C6C9-1EA7-D848-83F5-C744FBE25FD2}" dt="2025-01-14T20:41:35.656" v="461" actId="14100"/>
          <ac:spMkLst>
            <pc:docMk/>
            <pc:sldMk cId="2316510536" sldId="282"/>
            <ac:spMk id="17" creationId="{1005E43B-E10D-1CFB-B761-DA6C6707710A}"/>
          </ac:spMkLst>
        </pc:spChg>
        <pc:spChg chg="add mod">
          <ac:chgData name="Maryam Ghaemi" userId="f22e274044572c39" providerId="LiveId" clId="{56A0C6C9-1EA7-D848-83F5-C744FBE25FD2}" dt="2025-01-14T20:45:50.773" v="499" actId="403"/>
          <ac:spMkLst>
            <pc:docMk/>
            <pc:sldMk cId="2316510536" sldId="282"/>
            <ac:spMk id="18" creationId="{F64EF5FD-2D29-F121-E1B9-8801373DFCD5}"/>
          </ac:spMkLst>
        </pc:spChg>
        <pc:spChg chg="add mod">
          <ac:chgData name="Maryam Ghaemi" userId="f22e274044572c39" providerId="LiveId" clId="{56A0C6C9-1EA7-D848-83F5-C744FBE25FD2}" dt="2025-01-19T12:46:01.829" v="964"/>
          <ac:spMkLst>
            <pc:docMk/>
            <pc:sldMk cId="2316510536" sldId="282"/>
            <ac:spMk id="24" creationId="{6022A694-D8EC-32AE-5618-B9E708BAC70E}"/>
          </ac:spMkLst>
        </pc:spChg>
        <pc:spChg chg="add mod">
          <ac:chgData name="Maryam Ghaemi" userId="f22e274044572c39" providerId="LiveId" clId="{56A0C6C9-1EA7-D848-83F5-C744FBE25FD2}" dt="2025-01-19T12:11:00.976" v="858" actId="1076"/>
          <ac:spMkLst>
            <pc:docMk/>
            <pc:sldMk cId="2316510536" sldId="282"/>
            <ac:spMk id="25" creationId="{875885D5-3E87-D4CB-268B-E8E249DA2BE8}"/>
          </ac:spMkLst>
        </pc:spChg>
      </pc:sldChg>
      <pc:sldChg chg="modSp mod">
        <pc:chgData name="Maryam Ghaemi" userId="f22e274044572c39" providerId="LiveId" clId="{56A0C6C9-1EA7-D848-83F5-C744FBE25FD2}" dt="2025-01-18T15:06:21.692" v="792" actId="14100"/>
        <pc:sldMkLst>
          <pc:docMk/>
          <pc:sldMk cId="4289620425" sldId="285"/>
        </pc:sldMkLst>
        <pc:picChg chg="mod">
          <ac:chgData name="Maryam Ghaemi" userId="f22e274044572c39" providerId="LiveId" clId="{56A0C6C9-1EA7-D848-83F5-C744FBE25FD2}" dt="2025-01-18T15:06:21.692" v="792" actId="14100"/>
          <ac:picMkLst>
            <pc:docMk/>
            <pc:sldMk cId="4289620425" sldId="285"/>
            <ac:picMk id="7" creationId="{F9C3A0F0-55A1-220B-AC70-B4E21FB42EBF}"/>
          </ac:picMkLst>
        </pc:picChg>
      </pc:sldChg>
      <pc:sldMasterChg chg="delSldLayout">
        <pc:chgData name="Maryam Ghaemi" userId="f22e274044572c39" providerId="LiveId" clId="{56A0C6C9-1EA7-D848-83F5-C744FBE25FD2}" dt="2025-01-14T20:26:52.522" v="358" actId="2696"/>
        <pc:sldMasterMkLst>
          <pc:docMk/>
          <pc:sldMasterMk cId="0" sldId="2147483648"/>
        </pc:sldMasterMkLst>
        <pc:sldLayoutChg chg="del">
          <pc:chgData name="Maryam Ghaemi" userId="f22e274044572c39" providerId="LiveId" clId="{56A0C6C9-1EA7-D848-83F5-C744FBE25FD2}" dt="2025-01-14T20:26:52.522" v="358" actId="2696"/>
          <pc:sldLayoutMkLst>
            <pc:docMk/>
            <pc:sldMasterMk cId="0" sldId="2147483648"/>
            <pc:sldLayoutMk cId="2449364640" sldId="2147483660"/>
          </pc:sldLayoutMkLst>
        </pc:sldLayoutChg>
        <pc:sldLayoutChg chg="del">
          <pc:chgData name="Maryam Ghaemi" userId="f22e274044572c39" providerId="LiveId" clId="{56A0C6C9-1EA7-D848-83F5-C744FBE25FD2}" dt="2025-01-14T19:39:13.495" v="131" actId="2696"/>
          <pc:sldLayoutMkLst>
            <pc:docMk/>
            <pc:sldMasterMk cId="0" sldId="2147483648"/>
            <pc:sldLayoutMk cId="3819249478" sldId="2147483660"/>
          </pc:sldLayoutMkLst>
        </pc:sldLayoutChg>
      </pc:sldMasterChg>
    </pc:docChg>
  </pc:docChgLst>
  <pc:docChgLst>
    <pc:chgData name="Moueiad Alnashi" userId="db957cf50f243f54" providerId="Windows Live" clId="Web-{57206920-4409-431D-96F1-501D22F34E87}"/>
    <pc:docChg chg="modSld">
      <pc:chgData name="Moueiad Alnashi" userId="db957cf50f243f54" providerId="Windows Live" clId="Web-{57206920-4409-431D-96F1-501D22F34E87}" dt="2024-12-27T11:07:40.730" v="287"/>
      <pc:docMkLst>
        <pc:docMk/>
      </pc:docMkLst>
      <pc:sldChg chg="addSp delSp modSp">
        <pc:chgData name="Moueiad Alnashi" userId="db957cf50f243f54" providerId="Windows Live" clId="Web-{57206920-4409-431D-96F1-501D22F34E87}" dt="2024-12-27T10:39:38.333" v="59"/>
        <pc:sldMkLst>
          <pc:docMk/>
          <pc:sldMk cId="0" sldId="263"/>
        </pc:sldMkLst>
        <pc:spChg chg="mod">
          <ac:chgData name="Moueiad Alnashi" userId="db957cf50f243f54" providerId="Windows Live" clId="Web-{57206920-4409-431D-96F1-501D22F34E87}" dt="2024-12-27T10:37:14.765" v="33" actId="1076"/>
          <ac:spMkLst>
            <pc:docMk/>
            <pc:sldMk cId="0" sldId="263"/>
            <ac:spMk id="2" creationId="{E13B8DBA-C429-ED88-CBB9-75352B6DF63E}"/>
          </ac:spMkLst>
        </pc:spChg>
        <pc:graphicFrameChg chg="add mod modGraphic">
          <ac:chgData name="Moueiad Alnashi" userId="db957cf50f243f54" providerId="Windows Live" clId="Web-{57206920-4409-431D-96F1-501D22F34E87}" dt="2024-12-27T10:39:38.333" v="59"/>
          <ac:graphicFrameMkLst>
            <pc:docMk/>
            <pc:sldMk cId="0" sldId="263"/>
            <ac:graphicFrameMk id="32" creationId="{A2193E96-3F86-4642-F26E-F0801F2651E2}"/>
          </ac:graphicFrameMkLst>
        </pc:graphicFrameChg>
      </pc:sldChg>
      <pc:sldChg chg="addSp delSp modSp">
        <pc:chgData name="Moueiad Alnashi" userId="db957cf50f243f54" providerId="Windows Live" clId="Web-{57206920-4409-431D-96F1-501D22F34E87}" dt="2024-12-27T11:04:48.553" v="275"/>
        <pc:sldMkLst>
          <pc:docMk/>
          <pc:sldMk cId="0" sldId="264"/>
        </pc:sldMkLst>
        <pc:spChg chg="mod">
          <ac:chgData name="Moueiad Alnashi" userId="db957cf50f243f54" providerId="Windows Live" clId="Web-{57206920-4409-431D-96F1-501D22F34E87}" dt="2024-12-27T11:01:12.046" v="268" actId="14100"/>
          <ac:spMkLst>
            <pc:docMk/>
            <pc:sldMk cId="0" sldId="264"/>
            <ac:spMk id="4" creationId="{00000000-0000-0000-0000-000000000000}"/>
          </ac:spMkLst>
        </pc:spChg>
        <pc:spChg chg="add del mod">
          <ac:chgData name="Moueiad Alnashi" userId="db957cf50f243f54" providerId="Windows Live" clId="Web-{57206920-4409-431D-96F1-501D22F34E87}" dt="2024-12-27T10:58:18.118" v="243"/>
          <ac:spMkLst>
            <pc:docMk/>
            <pc:sldMk cId="0" sldId="264"/>
            <ac:spMk id="12" creationId="{86DCB681-1266-6178-1C68-0EFDD300410F}"/>
          </ac:spMkLst>
        </pc:spChg>
        <pc:graphicFrameChg chg="add del mod modGraphic">
          <ac:chgData name="Moueiad Alnashi" userId="db957cf50f243f54" providerId="Windows Live" clId="Web-{57206920-4409-431D-96F1-501D22F34E87}" dt="2024-12-27T11:04:48.553" v="275"/>
          <ac:graphicFrameMkLst>
            <pc:docMk/>
            <pc:sldMk cId="0" sldId="264"/>
            <ac:graphicFrameMk id="313" creationId="{AB7E7593-4511-2F26-61D3-9967579BC41B}"/>
          </ac:graphicFrameMkLst>
        </pc:graphicFrameChg>
      </pc:sldChg>
      <pc:sldChg chg="addSp modSp">
        <pc:chgData name="Moueiad Alnashi" userId="db957cf50f243f54" providerId="Windows Live" clId="Web-{57206920-4409-431D-96F1-501D22F34E87}" dt="2024-12-27T11:05:13.944" v="277"/>
        <pc:sldMkLst>
          <pc:docMk/>
          <pc:sldMk cId="380098442" sldId="269"/>
        </pc:sldMkLst>
        <pc:spChg chg="mod">
          <ac:chgData name="Moueiad Alnashi" userId="db957cf50f243f54" providerId="Windows Live" clId="Web-{57206920-4409-431D-96F1-501D22F34E87}" dt="2024-12-27T10:38:39.940" v="49" actId="1076"/>
          <ac:spMkLst>
            <pc:docMk/>
            <pc:sldMk cId="380098442" sldId="269"/>
            <ac:spMk id="2" creationId="{E13B8DBA-C429-ED88-CBB9-75352B6DF63E}"/>
          </ac:spMkLst>
        </pc:spChg>
        <pc:graphicFrameChg chg="add mod modGraphic">
          <ac:chgData name="Moueiad Alnashi" userId="db957cf50f243f54" providerId="Windows Live" clId="Web-{57206920-4409-431D-96F1-501D22F34E87}" dt="2024-12-27T11:05:13.944" v="277"/>
          <ac:graphicFrameMkLst>
            <pc:docMk/>
            <pc:sldMk cId="380098442" sldId="269"/>
            <ac:graphicFrameMk id="4" creationId="{B554C907-47FB-141C-B746-79648FA50D9E}"/>
          </ac:graphicFrameMkLst>
        </pc:graphicFrameChg>
      </pc:sldChg>
      <pc:sldChg chg="addSp delSp modSp">
        <pc:chgData name="Moueiad Alnashi" userId="db957cf50f243f54" providerId="Windows Live" clId="Web-{57206920-4409-431D-96F1-501D22F34E87}" dt="2024-12-27T11:07:40.730" v="287"/>
        <pc:sldMkLst>
          <pc:docMk/>
          <pc:sldMk cId="2050604833" sldId="270"/>
        </pc:sldMkLst>
        <pc:spChg chg="mod">
          <ac:chgData name="Moueiad Alnashi" userId="db957cf50f243f54" providerId="Windows Live" clId="Web-{57206920-4409-431D-96F1-501D22F34E87}" dt="2024-12-27T10:45:32.172" v="107" actId="1076"/>
          <ac:spMkLst>
            <pc:docMk/>
            <pc:sldMk cId="2050604833" sldId="270"/>
            <ac:spMk id="2" creationId="{E13B8DBA-C429-ED88-CBB9-75352B6DF63E}"/>
          </ac:spMkLst>
        </pc:spChg>
        <pc:graphicFrameChg chg="add mod modGraphic">
          <ac:chgData name="Moueiad Alnashi" userId="db957cf50f243f54" providerId="Windows Live" clId="Web-{57206920-4409-431D-96F1-501D22F34E87}" dt="2024-12-27T11:07:40.730" v="287"/>
          <ac:graphicFrameMkLst>
            <pc:docMk/>
            <pc:sldMk cId="2050604833" sldId="270"/>
            <ac:graphicFrameMk id="7" creationId="{6B81937D-B794-0DDB-B795-70D5473E7DD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3BC1C-CB4A-4DA0-ADB4-366E9932E78C}" type="doc">
      <dgm:prSet loTypeId="urn:microsoft.com/office/officeart/2005/8/layout/list1" loCatId="list" qsTypeId="urn:microsoft.com/office/officeart/2005/8/quickstyle/simple1" qsCatId="simple" csTypeId="urn:microsoft.com/office/officeart/2005/8/colors/accent1_4" csCatId="accent1" phldr="1"/>
      <dgm:spPr/>
      <dgm:t>
        <a:bodyPr/>
        <a:lstStyle/>
        <a:p>
          <a:endParaRPr lang="en-US"/>
        </a:p>
      </dgm:t>
    </dgm:pt>
    <dgm:pt modelId="{57B0056B-5121-49D2-8507-CBFD45DCE4AD}">
      <dgm:prSet phldrT="[Text]" phldr="0"/>
      <dgm:spPr/>
      <dgm:t>
        <a:bodyPr/>
        <a:lstStyle/>
        <a:p>
          <a:r>
            <a:rPr lang="de-DE">
              <a:latin typeface="Calibri"/>
            </a:rPr>
            <a:t>Flair</a:t>
          </a:r>
          <a:endParaRPr lang="en-US"/>
        </a:p>
      </dgm:t>
    </dgm:pt>
    <dgm:pt modelId="{A07C1E02-574E-4E79-834A-5E26C013279B}" type="parTrans" cxnId="{FBCAC5E6-4097-44E3-BB2E-A7B7427769D5}">
      <dgm:prSet/>
      <dgm:spPr/>
      <dgm:t>
        <a:bodyPr/>
        <a:lstStyle/>
        <a:p>
          <a:endParaRPr lang="en-US"/>
        </a:p>
      </dgm:t>
    </dgm:pt>
    <dgm:pt modelId="{68F213C6-B1AC-4F06-9F31-90704C8B07EE}" type="sibTrans" cxnId="{FBCAC5E6-4097-44E3-BB2E-A7B7427769D5}">
      <dgm:prSet/>
      <dgm:spPr/>
      <dgm:t>
        <a:bodyPr/>
        <a:lstStyle/>
        <a:p>
          <a:endParaRPr lang="en-US"/>
        </a:p>
      </dgm:t>
    </dgm:pt>
    <dgm:pt modelId="{5F0EF79E-EAE4-4297-929A-3EE39C3D4760}">
      <dgm:prSet phldrT="[Text]" phldr="0"/>
      <dgm:spPr/>
      <dgm:t>
        <a:bodyPr/>
        <a:lstStyle/>
        <a:p>
          <a:r>
            <a:rPr lang="de-DE" err="1">
              <a:latin typeface="Calibri"/>
            </a:rPr>
            <a:t>SpaCy</a:t>
          </a:r>
          <a:endParaRPr lang="en-US" err="1"/>
        </a:p>
      </dgm:t>
    </dgm:pt>
    <dgm:pt modelId="{A1C6A667-F8E0-4E9A-9975-E7F0375DFFF4}" type="parTrans" cxnId="{89B80AE8-8657-4B09-8B8D-D7EE6FC26590}">
      <dgm:prSet/>
      <dgm:spPr/>
      <dgm:t>
        <a:bodyPr/>
        <a:lstStyle/>
        <a:p>
          <a:endParaRPr lang="en-US"/>
        </a:p>
      </dgm:t>
    </dgm:pt>
    <dgm:pt modelId="{1E53C7D2-9138-42C5-95AE-5657B1A61045}" type="sibTrans" cxnId="{89B80AE8-8657-4B09-8B8D-D7EE6FC26590}">
      <dgm:prSet/>
      <dgm:spPr/>
      <dgm:t>
        <a:bodyPr/>
        <a:lstStyle/>
        <a:p>
          <a:endParaRPr lang="en-US"/>
        </a:p>
      </dgm:t>
    </dgm:pt>
    <dgm:pt modelId="{BF448C3A-D932-4A40-AC34-C7EE39B8DA88}">
      <dgm:prSet phldr="0"/>
      <dgm:spPr/>
      <dgm:t>
        <a:bodyPr/>
        <a:lstStyle/>
        <a:p>
          <a:pPr rtl="0"/>
          <a:r>
            <a:rPr lang="de-DE" err="1">
              <a:latin typeface="Calibri"/>
            </a:rPr>
            <a:t>Hugging</a:t>
          </a:r>
          <a:r>
            <a:rPr lang="de-DE">
              <a:latin typeface="Calibri"/>
            </a:rPr>
            <a:t> Face Transformers</a:t>
          </a:r>
          <a:endParaRPr lang="en-US">
            <a:latin typeface="Calibri"/>
          </a:endParaRPr>
        </a:p>
      </dgm:t>
    </dgm:pt>
    <dgm:pt modelId="{9B23049F-37B2-4BF3-AF43-EB734C72E4B8}" type="parTrans" cxnId="{36EB3FF3-DA10-4170-BA32-BA413E2298CB}">
      <dgm:prSet/>
      <dgm:spPr/>
    </dgm:pt>
    <dgm:pt modelId="{159097E4-5205-4E07-A44B-0A29B4C274F1}" type="sibTrans" cxnId="{36EB3FF3-DA10-4170-BA32-BA413E2298CB}">
      <dgm:prSet/>
      <dgm:spPr/>
    </dgm:pt>
    <dgm:pt modelId="{295A9374-5ABB-40DE-A266-910F9A6BA1C4}" type="pres">
      <dgm:prSet presAssocID="{C373BC1C-CB4A-4DA0-ADB4-366E9932E78C}" presName="linear" presStyleCnt="0">
        <dgm:presLayoutVars>
          <dgm:dir/>
          <dgm:animLvl val="lvl"/>
          <dgm:resizeHandles val="exact"/>
        </dgm:presLayoutVars>
      </dgm:prSet>
      <dgm:spPr/>
    </dgm:pt>
    <dgm:pt modelId="{470C5327-2B54-49AE-A58D-E2DFEF6F697B}" type="pres">
      <dgm:prSet presAssocID="{57B0056B-5121-49D2-8507-CBFD45DCE4AD}" presName="parentLin" presStyleCnt="0"/>
      <dgm:spPr/>
    </dgm:pt>
    <dgm:pt modelId="{EC4FA4D6-0005-467E-983F-694E46DB43AB}" type="pres">
      <dgm:prSet presAssocID="{57B0056B-5121-49D2-8507-CBFD45DCE4AD}" presName="parentLeftMargin" presStyleLbl="node1" presStyleIdx="0" presStyleCnt="3"/>
      <dgm:spPr/>
    </dgm:pt>
    <dgm:pt modelId="{B086701A-D89D-4911-9E5B-1700EDBB395B}" type="pres">
      <dgm:prSet presAssocID="{57B0056B-5121-49D2-8507-CBFD45DCE4AD}" presName="parentText" presStyleLbl="node1" presStyleIdx="0" presStyleCnt="3">
        <dgm:presLayoutVars>
          <dgm:chMax val="0"/>
          <dgm:bulletEnabled val="1"/>
        </dgm:presLayoutVars>
      </dgm:prSet>
      <dgm:spPr/>
    </dgm:pt>
    <dgm:pt modelId="{FE758830-A6FE-4D18-9711-D7C2B1E24C24}" type="pres">
      <dgm:prSet presAssocID="{57B0056B-5121-49D2-8507-CBFD45DCE4AD}" presName="negativeSpace" presStyleCnt="0"/>
      <dgm:spPr/>
    </dgm:pt>
    <dgm:pt modelId="{ACC84E59-8492-418A-8C7F-F4445BAD2BC2}" type="pres">
      <dgm:prSet presAssocID="{57B0056B-5121-49D2-8507-CBFD45DCE4AD}" presName="childText" presStyleLbl="conFgAcc1" presStyleIdx="0" presStyleCnt="3">
        <dgm:presLayoutVars>
          <dgm:bulletEnabled val="1"/>
        </dgm:presLayoutVars>
      </dgm:prSet>
      <dgm:spPr/>
    </dgm:pt>
    <dgm:pt modelId="{957378EB-BEDC-464B-9562-5425B2AAD486}" type="pres">
      <dgm:prSet presAssocID="{68F213C6-B1AC-4F06-9F31-90704C8B07EE}" presName="spaceBetweenRectangles" presStyleCnt="0"/>
      <dgm:spPr/>
    </dgm:pt>
    <dgm:pt modelId="{D3D5FCBB-7F6F-492B-A94D-C3591DA3277B}" type="pres">
      <dgm:prSet presAssocID="{5F0EF79E-EAE4-4297-929A-3EE39C3D4760}" presName="parentLin" presStyleCnt="0"/>
      <dgm:spPr/>
    </dgm:pt>
    <dgm:pt modelId="{89FE5930-EBA9-4536-BC26-64CF913B136F}" type="pres">
      <dgm:prSet presAssocID="{5F0EF79E-EAE4-4297-929A-3EE39C3D4760}" presName="parentLeftMargin" presStyleLbl="node1" presStyleIdx="0" presStyleCnt="3"/>
      <dgm:spPr/>
    </dgm:pt>
    <dgm:pt modelId="{CBDA8B4F-6A48-4532-B64A-275F9071C905}" type="pres">
      <dgm:prSet presAssocID="{5F0EF79E-EAE4-4297-929A-3EE39C3D4760}" presName="parentText" presStyleLbl="node1" presStyleIdx="1" presStyleCnt="3">
        <dgm:presLayoutVars>
          <dgm:chMax val="0"/>
          <dgm:bulletEnabled val="1"/>
        </dgm:presLayoutVars>
      </dgm:prSet>
      <dgm:spPr/>
    </dgm:pt>
    <dgm:pt modelId="{EB49E6E8-D43E-4F1C-AFCB-96028F6643E0}" type="pres">
      <dgm:prSet presAssocID="{5F0EF79E-EAE4-4297-929A-3EE39C3D4760}" presName="negativeSpace" presStyleCnt="0"/>
      <dgm:spPr/>
    </dgm:pt>
    <dgm:pt modelId="{044AF1FF-954F-47BC-A403-E6A06134FA37}" type="pres">
      <dgm:prSet presAssocID="{5F0EF79E-EAE4-4297-929A-3EE39C3D4760}" presName="childText" presStyleLbl="conFgAcc1" presStyleIdx="1" presStyleCnt="3">
        <dgm:presLayoutVars>
          <dgm:bulletEnabled val="1"/>
        </dgm:presLayoutVars>
      </dgm:prSet>
      <dgm:spPr/>
    </dgm:pt>
    <dgm:pt modelId="{2BAB18DE-CF57-4155-86D8-B6AF2AAA91A6}" type="pres">
      <dgm:prSet presAssocID="{1E53C7D2-9138-42C5-95AE-5657B1A61045}" presName="spaceBetweenRectangles" presStyleCnt="0"/>
      <dgm:spPr/>
    </dgm:pt>
    <dgm:pt modelId="{A5D57902-4664-4317-BB02-B01A41D6ED3B}" type="pres">
      <dgm:prSet presAssocID="{BF448C3A-D932-4A40-AC34-C7EE39B8DA88}" presName="parentLin" presStyleCnt="0"/>
      <dgm:spPr/>
    </dgm:pt>
    <dgm:pt modelId="{D1968C0E-EE0F-487E-AC2E-AEC56F8CF5F8}" type="pres">
      <dgm:prSet presAssocID="{BF448C3A-D932-4A40-AC34-C7EE39B8DA88}" presName="parentLeftMargin" presStyleLbl="node1" presStyleIdx="1" presStyleCnt="3"/>
      <dgm:spPr/>
    </dgm:pt>
    <dgm:pt modelId="{2E1F0743-AA10-47F1-BB5F-6969E9D0E972}" type="pres">
      <dgm:prSet presAssocID="{BF448C3A-D932-4A40-AC34-C7EE39B8DA88}" presName="parentText" presStyleLbl="node1" presStyleIdx="2" presStyleCnt="3">
        <dgm:presLayoutVars>
          <dgm:chMax val="0"/>
          <dgm:bulletEnabled val="1"/>
        </dgm:presLayoutVars>
      </dgm:prSet>
      <dgm:spPr/>
    </dgm:pt>
    <dgm:pt modelId="{D04868BA-B13F-427A-A7C7-C2C336D7F63E}" type="pres">
      <dgm:prSet presAssocID="{BF448C3A-D932-4A40-AC34-C7EE39B8DA88}" presName="negativeSpace" presStyleCnt="0"/>
      <dgm:spPr/>
    </dgm:pt>
    <dgm:pt modelId="{4E97A80E-3F90-4BC2-AD1C-159D3B506927}" type="pres">
      <dgm:prSet presAssocID="{BF448C3A-D932-4A40-AC34-C7EE39B8DA88}" presName="childText" presStyleLbl="conFgAcc1" presStyleIdx="2" presStyleCnt="3">
        <dgm:presLayoutVars>
          <dgm:bulletEnabled val="1"/>
        </dgm:presLayoutVars>
      </dgm:prSet>
      <dgm:spPr/>
    </dgm:pt>
  </dgm:ptLst>
  <dgm:cxnLst>
    <dgm:cxn modelId="{9388D305-0E0C-4BA4-9342-C8DB5EB276E3}" type="presOf" srcId="{57B0056B-5121-49D2-8507-CBFD45DCE4AD}" destId="{EC4FA4D6-0005-467E-983F-694E46DB43AB}" srcOrd="0" destOrd="0" presId="urn:microsoft.com/office/officeart/2005/8/layout/list1"/>
    <dgm:cxn modelId="{12748D07-BCD4-4D80-BACC-6D62969F8082}" type="presOf" srcId="{BF448C3A-D932-4A40-AC34-C7EE39B8DA88}" destId="{2E1F0743-AA10-47F1-BB5F-6969E9D0E972}" srcOrd="1" destOrd="0" presId="urn:microsoft.com/office/officeart/2005/8/layout/list1"/>
    <dgm:cxn modelId="{5606E64D-733D-4EDE-86CD-FDCC6526B675}" type="presOf" srcId="{5F0EF79E-EAE4-4297-929A-3EE39C3D4760}" destId="{CBDA8B4F-6A48-4532-B64A-275F9071C905}" srcOrd="1" destOrd="0" presId="urn:microsoft.com/office/officeart/2005/8/layout/list1"/>
    <dgm:cxn modelId="{2D6AD757-10A8-4CF4-8154-8399DC8E530F}" type="presOf" srcId="{57B0056B-5121-49D2-8507-CBFD45DCE4AD}" destId="{B086701A-D89D-4911-9E5B-1700EDBB395B}" srcOrd="1" destOrd="0" presId="urn:microsoft.com/office/officeart/2005/8/layout/list1"/>
    <dgm:cxn modelId="{C6B3BD7C-EBE9-4B2F-902D-638A797388AA}" type="presOf" srcId="{5F0EF79E-EAE4-4297-929A-3EE39C3D4760}" destId="{89FE5930-EBA9-4536-BC26-64CF913B136F}" srcOrd="0" destOrd="0" presId="urn:microsoft.com/office/officeart/2005/8/layout/list1"/>
    <dgm:cxn modelId="{31FC0D87-CC28-460D-B51A-244F5FB95926}" type="presOf" srcId="{C373BC1C-CB4A-4DA0-ADB4-366E9932E78C}" destId="{295A9374-5ABB-40DE-A266-910F9A6BA1C4}" srcOrd="0" destOrd="0" presId="urn:microsoft.com/office/officeart/2005/8/layout/list1"/>
    <dgm:cxn modelId="{FBCAC5E6-4097-44E3-BB2E-A7B7427769D5}" srcId="{C373BC1C-CB4A-4DA0-ADB4-366E9932E78C}" destId="{57B0056B-5121-49D2-8507-CBFD45DCE4AD}" srcOrd="0" destOrd="0" parTransId="{A07C1E02-574E-4E79-834A-5E26C013279B}" sibTransId="{68F213C6-B1AC-4F06-9F31-90704C8B07EE}"/>
    <dgm:cxn modelId="{BA7FCDE7-1313-4EE4-8001-23C0BCCD90DF}" type="presOf" srcId="{BF448C3A-D932-4A40-AC34-C7EE39B8DA88}" destId="{D1968C0E-EE0F-487E-AC2E-AEC56F8CF5F8}" srcOrd="0" destOrd="0" presId="urn:microsoft.com/office/officeart/2005/8/layout/list1"/>
    <dgm:cxn modelId="{89B80AE8-8657-4B09-8B8D-D7EE6FC26590}" srcId="{C373BC1C-CB4A-4DA0-ADB4-366E9932E78C}" destId="{5F0EF79E-EAE4-4297-929A-3EE39C3D4760}" srcOrd="1" destOrd="0" parTransId="{A1C6A667-F8E0-4E9A-9975-E7F0375DFFF4}" sibTransId="{1E53C7D2-9138-42C5-95AE-5657B1A61045}"/>
    <dgm:cxn modelId="{36EB3FF3-DA10-4170-BA32-BA413E2298CB}" srcId="{C373BC1C-CB4A-4DA0-ADB4-366E9932E78C}" destId="{BF448C3A-D932-4A40-AC34-C7EE39B8DA88}" srcOrd="2" destOrd="0" parTransId="{9B23049F-37B2-4BF3-AF43-EB734C72E4B8}" sibTransId="{159097E4-5205-4E07-A44B-0A29B4C274F1}"/>
    <dgm:cxn modelId="{7560A249-CD35-4F96-BD98-8492B53997E7}" type="presParOf" srcId="{295A9374-5ABB-40DE-A266-910F9A6BA1C4}" destId="{470C5327-2B54-49AE-A58D-E2DFEF6F697B}" srcOrd="0" destOrd="0" presId="urn:microsoft.com/office/officeart/2005/8/layout/list1"/>
    <dgm:cxn modelId="{A0003DBD-CF68-46CA-926B-171F07BF01F1}" type="presParOf" srcId="{470C5327-2B54-49AE-A58D-E2DFEF6F697B}" destId="{EC4FA4D6-0005-467E-983F-694E46DB43AB}" srcOrd="0" destOrd="0" presId="urn:microsoft.com/office/officeart/2005/8/layout/list1"/>
    <dgm:cxn modelId="{228AFE1F-ADF9-4C97-AB4E-F9D87553ECF3}" type="presParOf" srcId="{470C5327-2B54-49AE-A58D-E2DFEF6F697B}" destId="{B086701A-D89D-4911-9E5B-1700EDBB395B}" srcOrd="1" destOrd="0" presId="urn:microsoft.com/office/officeart/2005/8/layout/list1"/>
    <dgm:cxn modelId="{220D6D04-522E-4DB4-A6F8-4D3A8D42B225}" type="presParOf" srcId="{295A9374-5ABB-40DE-A266-910F9A6BA1C4}" destId="{FE758830-A6FE-4D18-9711-D7C2B1E24C24}" srcOrd="1" destOrd="0" presId="urn:microsoft.com/office/officeart/2005/8/layout/list1"/>
    <dgm:cxn modelId="{F1D4B93F-F6A2-45D6-9501-A6A5E47AC303}" type="presParOf" srcId="{295A9374-5ABB-40DE-A266-910F9A6BA1C4}" destId="{ACC84E59-8492-418A-8C7F-F4445BAD2BC2}" srcOrd="2" destOrd="0" presId="urn:microsoft.com/office/officeart/2005/8/layout/list1"/>
    <dgm:cxn modelId="{F81671A4-7548-49B0-8E9E-7E7C82C71249}" type="presParOf" srcId="{295A9374-5ABB-40DE-A266-910F9A6BA1C4}" destId="{957378EB-BEDC-464B-9562-5425B2AAD486}" srcOrd="3" destOrd="0" presId="urn:microsoft.com/office/officeart/2005/8/layout/list1"/>
    <dgm:cxn modelId="{8D3B12F8-A270-4B0C-8E08-B6F643BD4FF6}" type="presParOf" srcId="{295A9374-5ABB-40DE-A266-910F9A6BA1C4}" destId="{D3D5FCBB-7F6F-492B-A94D-C3591DA3277B}" srcOrd="4" destOrd="0" presId="urn:microsoft.com/office/officeart/2005/8/layout/list1"/>
    <dgm:cxn modelId="{F3B35DDA-5EFD-4CC8-9C15-3A25584A5D16}" type="presParOf" srcId="{D3D5FCBB-7F6F-492B-A94D-C3591DA3277B}" destId="{89FE5930-EBA9-4536-BC26-64CF913B136F}" srcOrd="0" destOrd="0" presId="urn:microsoft.com/office/officeart/2005/8/layout/list1"/>
    <dgm:cxn modelId="{3C495A0F-31FC-44CF-B30F-326FD274D18C}" type="presParOf" srcId="{D3D5FCBB-7F6F-492B-A94D-C3591DA3277B}" destId="{CBDA8B4F-6A48-4532-B64A-275F9071C905}" srcOrd="1" destOrd="0" presId="urn:microsoft.com/office/officeart/2005/8/layout/list1"/>
    <dgm:cxn modelId="{D8B1BF40-DC21-4AAE-B3A3-68244F2D2791}" type="presParOf" srcId="{295A9374-5ABB-40DE-A266-910F9A6BA1C4}" destId="{EB49E6E8-D43E-4F1C-AFCB-96028F6643E0}" srcOrd="5" destOrd="0" presId="urn:microsoft.com/office/officeart/2005/8/layout/list1"/>
    <dgm:cxn modelId="{08F483D8-65E4-421B-9C9F-16CA2E56DEBF}" type="presParOf" srcId="{295A9374-5ABB-40DE-A266-910F9A6BA1C4}" destId="{044AF1FF-954F-47BC-A403-E6A06134FA37}" srcOrd="6" destOrd="0" presId="urn:microsoft.com/office/officeart/2005/8/layout/list1"/>
    <dgm:cxn modelId="{A7024222-4656-4562-92D9-5B2C3A2AA46D}" type="presParOf" srcId="{295A9374-5ABB-40DE-A266-910F9A6BA1C4}" destId="{2BAB18DE-CF57-4155-86D8-B6AF2AAA91A6}" srcOrd="7" destOrd="0" presId="urn:microsoft.com/office/officeart/2005/8/layout/list1"/>
    <dgm:cxn modelId="{F65E9638-5CDB-4EC4-AA19-48111D24BA60}" type="presParOf" srcId="{295A9374-5ABB-40DE-A266-910F9A6BA1C4}" destId="{A5D57902-4664-4317-BB02-B01A41D6ED3B}" srcOrd="8" destOrd="0" presId="urn:microsoft.com/office/officeart/2005/8/layout/list1"/>
    <dgm:cxn modelId="{A224B7E2-FA5E-4978-A20F-671EC9D53D47}" type="presParOf" srcId="{A5D57902-4664-4317-BB02-B01A41D6ED3B}" destId="{D1968C0E-EE0F-487E-AC2E-AEC56F8CF5F8}" srcOrd="0" destOrd="0" presId="urn:microsoft.com/office/officeart/2005/8/layout/list1"/>
    <dgm:cxn modelId="{6B58E6FD-63E8-45D6-A2EE-2CD4B4E9F8A5}" type="presParOf" srcId="{A5D57902-4664-4317-BB02-B01A41D6ED3B}" destId="{2E1F0743-AA10-47F1-BB5F-6969E9D0E972}" srcOrd="1" destOrd="0" presId="urn:microsoft.com/office/officeart/2005/8/layout/list1"/>
    <dgm:cxn modelId="{1BCCEB7B-B51D-45D9-A106-A423CCCFD735}" type="presParOf" srcId="{295A9374-5ABB-40DE-A266-910F9A6BA1C4}" destId="{D04868BA-B13F-427A-A7C7-C2C336D7F63E}" srcOrd="9" destOrd="0" presId="urn:microsoft.com/office/officeart/2005/8/layout/list1"/>
    <dgm:cxn modelId="{9811C6F3-FE16-418B-A3D7-AEF3D6EB8D68}" type="presParOf" srcId="{295A9374-5ABB-40DE-A266-910F9A6BA1C4}" destId="{4E97A80E-3F90-4BC2-AD1C-159D3B50692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FEA2D3-1080-4799-9648-C635C93DE0A9}" type="doc">
      <dgm:prSet loTypeId="urn:microsoft.com/office/officeart/2005/8/layout/hProcess9" loCatId="process" qsTypeId="urn:microsoft.com/office/officeart/2005/8/quickstyle/simple1" qsCatId="simple" csTypeId="urn:microsoft.com/office/officeart/2005/8/colors/colorful4" csCatId="colorful" phldr="1"/>
      <dgm:spPr/>
    </dgm:pt>
    <dgm:pt modelId="{284FB701-4778-406B-8BDC-EACE853142C3}">
      <dgm:prSet phldrT="[Text]" phldr="0"/>
      <dgm:spPr/>
      <dgm:t>
        <a:bodyPr/>
        <a:lstStyle/>
        <a:p>
          <a:pPr rtl="0"/>
          <a:r>
            <a:rPr lang="de-DE">
              <a:latin typeface="Calibri"/>
            </a:rPr>
            <a:t>Flair</a:t>
          </a:r>
          <a:endParaRPr lang="de-DE"/>
        </a:p>
      </dgm:t>
    </dgm:pt>
    <dgm:pt modelId="{1AD5C141-1576-44C8-A523-CB4A49922529}" type="parTrans" cxnId="{6866E122-FC50-42F4-B2C9-D23E9CAFA8F7}">
      <dgm:prSet/>
      <dgm:spPr/>
      <dgm:t>
        <a:bodyPr/>
        <a:lstStyle/>
        <a:p>
          <a:endParaRPr lang="en-GB"/>
        </a:p>
      </dgm:t>
    </dgm:pt>
    <dgm:pt modelId="{DD38303C-7E90-4DE2-9C46-4C59DAEB3A05}" type="sibTrans" cxnId="{6866E122-FC50-42F4-B2C9-D23E9CAFA8F7}">
      <dgm:prSet/>
      <dgm:spPr/>
      <dgm:t>
        <a:bodyPr/>
        <a:lstStyle/>
        <a:p>
          <a:endParaRPr lang="en-GB"/>
        </a:p>
      </dgm:t>
    </dgm:pt>
    <dgm:pt modelId="{E4FCA697-C897-4CAB-AD50-7B7132322637}">
      <dgm:prSet phldrT="[Text]" phldr="0"/>
      <dgm:spPr/>
      <dgm:t>
        <a:bodyPr/>
        <a:lstStyle/>
        <a:p>
          <a:pPr rtl="0"/>
          <a:r>
            <a:rPr lang="de-DE" err="1">
              <a:latin typeface="Calibri"/>
            </a:rPr>
            <a:t>SpaCy</a:t>
          </a:r>
          <a:r>
            <a:rPr lang="de-DE">
              <a:latin typeface="Calibri"/>
            </a:rPr>
            <a:t> </a:t>
          </a:r>
        </a:p>
      </dgm:t>
    </dgm:pt>
    <dgm:pt modelId="{53A07A78-7833-49ED-8456-F87613D4F428}" type="parTrans" cxnId="{5912E37A-D962-457A-9A4F-8DD53C54A5DC}">
      <dgm:prSet/>
      <dgm:spPr/>
      <dgm:t>
        <a:bodyPr/>
        <a:lstStyle/>
        <a:p>
          <a:endParaRPr lang="en-GB"/>
        </a:p>
      </dgm:t>
    </dgm:pt>
    <dgm:pt modelId="{9DF281A0-7397-44D4-8F57-0BED87919D7B}" type="sibTrans" cxnId="{5912E37A-D962-457A-9A4F-8DD53C54A5DC}">
      <dgm:prSet/>
      <dgm:spPr/>
      <dgm:t>
        <a:bodyPr/>
        <a:lstStyle/>
        <a:p>
          <a:endParaRPr lang="en-GB"/>
        </a:p>
      </dgm:t>
    </dgm:pt>
    <dgm:pt modelId="{497674D8-7AF4-4EC4-B147-4BDF31FE81FD}">
      <dgm:prSet phldr="0"/>
      <dgm:spPr/>
      <dgm:t>
        <a:bodyPr/>
        <a:lstStyle/>
        <a:p>
          <a:r>
            <a:rPr lang="de-DE" err="1">
              <a:latin typeface="Calibri"/>
            </a:rPr>
            <a:t>Hugging</a:t>
          </a:r>
          <a:r>
            <a:rPr lang="de-DE">
              <a:latin typeface="Calibri"/>
            </a:rPr>
            <a:t> Face Transformers </a:t>
          </a:r>
          <a:endParaRPr lang="en-US"/>
        </a:p>
      </dgm:t>
    </dgm:pt>
    <dgm:pt modelId="{891C7657-49EE-490C-85D5-D21F6C85A24E}" type="parTrans" cxnId="{FE3955E7-6105-294A-A195-4E6585F9A88F}">
      <dgm:prSet/>
      <dgm:spPr/>
      <dgm:t>
        <a:bodyPr/>
        <a:lstStyle/>
        <a:p>
          <a:endParaRPr lang="en-GB"/>
        </a:p>
      </dgm:t>
    </dgm:pt>
    <dgm:pt modelId="{18C8AD6B-2F8A-4678-BA52-A67CF7059E84}" type="sibTrans" cxnId="{FE3955E7-6105-294A-A195-4E6585F9A88F}">
      <dgm:prSet/>
      <dgm:spPr/>
      <dgm:t>
        <a:bodyPr/>
        <a:lstStyle/>
        <a:p>
          <a:endParaRPr lang="en-GB"/>
        </a:p>
      </dgm:t>
    </dgm:pt>
    <dgm:pt modelId="{343AFE14-E307-4DDB-9C59-8F88B0F234AA}" type="pres">
      <dgm:prSet presAssocID="{96FEA2D3-1080-4799-9648-C635C93DE0A9}" presName="CompostProcess" presStyleCnt="0">
        <dgm:presLayoutVars>
          <dgm:dir/>
          <dgm:resizeHandles val="exact"/>
        </dgm:presLayoutVars>
      </dgm:prSet>
      <dgm:spPr/>
    </dgm:pt>
    <dgm:pt modelId="{0AD88EC9-B3E5-47EE-9D9A-B98F80CCD074}" type="pres">
      <dgm:prSet presAssocID="{96FEA2D3-1080-4799-9648-C635C93DE0A9}" presName="arrow" presStyleLbl="bgShp" presStyleIdx="0" presStyleCnt="1"/>
      <dgm:spPr/>
    </dgm:pt>
    <dgm:pt modelId="{4997D29D-870C-488B-BB4A-D119CEA9935A}" type="pres">
      <dgm:prSet presAssocID="{96FEA2D3-1080-4799-9648-C635C93DE0A9}" presName="linearProcess" presStyleCnt="0"/>
      <dgm:spPr/>
    </dgm:pt>
    <dgm:pt modelId="{510B1F61-FDA4-437B-9E14-85868A4D78FC}" type="pres">
      <dgm:prSet presAssocID="{284FB701-4778-406B-8BDC-EACE853142C3}" presName="textNode" presStyleLbl="node1" presStyleIdx="0" presStyleCnt="3">
        <dgm:presLayoutVars>
          <dgm:bulletEnabled val="1"/>
        </dgm:presLayoutVars>
      </dgm:prSet>
      <dgm:spPr/>
    </dgm:pt>
    <dgm:pt modelId="{C540CFD6-0A6E-46E0-8923-1337A3E24A2D}" type="pres">
      <dgm:prSet presAssocID="{DD38303C-7E90-4DE2-9C46-4C59DAEB3A05}" presName="sibTrans" presStyleCnt="0"/>
      <dgm:spPr/>
    </dgm:pt>
    <dgm:pt modelId="{BA4EB348-69F0-4429-9E4F-4E3F5A4EE62A}" type="pres">
      <dgm:prSet presAssocID="{E4FCA697-C897-4CAB-AD50-7B7132322637}" presName="textNode" presStyleLbl="node1" presStyleIdx="1" presStyleCnt="3">
        <dgm:presLayoutVars>
          <dgm:bulletEnabled val="1"/>
        </dgm:presLayoutVars>
      </dgm:prSet>
      <dgm:spPr/>
    </dgm:pt>
    <dgm:pt modelId="{08326242-AB0F-47DE-9F5F-8E3520085963}" type="pres">
      <dgm:prSet presAssocID="{9DF281A0-7397-44D4-8F57-0BED87919D7B}" presName="sibTrans" presStyleCnt="0"/>
      <dgm:spPr/>
    </dgm:pt>
    <dgm:pt modelId="{D8D00FA2-A714-47BD-A4BA-33DAD5A324F4}" type="pres">
      <dgm:prSet presAssocID="{497674D8-7AF4-4EC4-B147-4BDF31FE81FD}" presName="textNode" presStyleLbl="node1" presStyleIdx="2" presStyleCnt="3">
        <dgm:presLayoutVars>
          <dgm:bulletEnabled val="1"/>
        </dgm:presLayoutVars>
      </dgm:prSet>
      <dgm:spPr/>
    </dgm:pt>
  </dgm:ptLst>
  <dgm:cxnLst>
    <dgm:cxn modelId="{6866E122-FC50-42F4-B2C9-D23E9CAFA8F7}" srcId="{96FEA2D3-1080-4799-9648-C635C93DE0A9}" destId="{284FB701-4778-406B-8BDC-EACE853142C3}" srcOrd="0" destOrd="0" parTransId="{1AD5C141-1576-44C8-A523-CB4A49922529}" sibTransId="{DD38303C-7E90-4DE2-9C46-4C59DAEB3A05}"/>
    <dgm:cxn modelId="{8D298B69-EFDE-4CE9-88B3-3C6464565097}" type="presOf" srcId="{96FEA2D3-1080-4799-9648-C635C93DE0A9}" destId="{343AFE14-E307-4DDB-9C59-8F88B0F234AA}" srcOrd="0" destOrd="0" presId="urn:microsoft.com/office/officeart/2005/8/layout/hProcess9"/>
    <dgm:cxn modelId="{CF73D776-856F-4064-8E99-20F35AA5DF55}" type="presOf" srcId="{284FB701-4778-406B-8BDC-EACE853142C3}" destId="{510B1F61-FDA4-437B-9E14-85868A4D78FC}" srcOrd="0" destOrd="0" presId="urn:microsoft.com/office/officeart/2005/8/layout/hProcess9"/>
    <dgm:cxn modelId="{5912E37A-D962-457A-9A4F-8DD53C54A5DC}" srcId="{96FEA2D3-1080-4799-9648-C635C93DE0A9}" destId="{E4FCA697-C897-4CAB-AD50-7B7132322637}" srcOrd="1" destOrd="0" parTransId="{53A07A78-7833-49ED-8456-F87613D4F428}" sibTransId="{9DF281A0-7397-44D4-8F57-0BED87919D7B}"/>
    <dgm:cxn modelId="{003EACD7-4F3C-49A6-B36C-1340237571A7}" type="presOf" srcId="{E4FCA697-C897-4CAB-AD50-7B7132322637}" destId="{BA4EB348-69F0-4429-9E4F-4E3F5A4EE62A}" srcOrd="0" destOrd="0" presId="urn:microsoft.com/office/officeart/2005/8/layout/hProcess9"/>
    <dgm:cxn modelId="{FE3955E7-6105-294A-A195-4E6585F9A88F}" srcId="{96FEA2D3-1080-4799-9648-C635C93DE0A9}" destId="{497674D8-7AF4-4EC4-B147-4BDF31FE81FD}" srcOrd="2" destOrd="0" parTransId="{891C7657-49EE-490C-85D5-D21F6C85A24E}" sibTransId="{18C8AD6B-2F8A-4678-BA52-A67CF7059E84}"/>
    <dgm:cxn modelId="{03CE8FF5-D53A-3444-9B85-25EA1F4F7E81}" type="presOf" srcId="{497674D8-7AF4-4EC4-B147-4BDF31FE81FD}" destId="{D8D00FA2-A714-47BD-A4BA-33DAD5A324F4}" srcOrd="0" destOrd="0" presId="urn:microsoft.com/office/officeart/2005/8/layout/hProcess9"/>
    <dgm:cxn modelId="{E34B5E33-B8B2-41F0-A37E-DD77D2398F61}" type="presParOf" srcId="{343AFE14-E307-4DDB-9C59-8F88B0F234AA}" destId="{0AD88EC9-B3E5-47EE-9D9A-B98F80CCD074}" srcOrd="0" destOrd="0" presId="urn:microsoft.com/office/officeart/2005/8/layout/hProcess9"/>
    <dgm:cxn modelId="{CE104287-E9B8-4FB5-8FE8-7CE540A0BC5C}" type="presParOf" srcId="{343AFE14-E307-4DDB-9C59-8F88B0F234AA}" destId="{4997D29D-870C-488B-BB4A-D119CEA9935A}" srcOrd="1" destOrd="0" presId="urn:microsoft.com/office/officeart/2005/8/layout/hProcess9"/>
    <dgm:cxn modelId="{1F925E7F-B1A9-480E-B91D-9136E4F47CC7}" type="presParOf" srcId="{4997D29D-870C-488B-BB4A-D119CEA9935A}" destId="{510B1F61-FDA4-437B-9E14-85868A4D78FC}" srcOrd="0" destOrd="0" presId="urn:microsoft.com/office/officeart/2005/8/layout/hProcess9"/>
    <dgm:cxn modelId="{C0115726-331A-4A9B-A8BB-9E32D285A8F4}" type="presParOf" srcId="{4997D29D-870C-488B-BB4A-D119CEA9935A}" destId="{C540CFD6-0A6E-46E0-8923-1337A3E24A2D}" srcOrd="1" destOrd="0" presId="urn:microsoft.com/office/officeart/2005/8/layout/hProcess9"/>
    <dgm:cxn modelId="{EC6A23D4-512B-4822-A307-DB63CCA2CCFC}" type="presParOf" srcId="{4997D29D-870C-488B-BB4A-D119CEA9935A}" destId="{BA4EB348-69F0-4429-9E4F-4E3F5A4EE62A}" srcOrd="2" destOrd="0" presId="urn:microsoft.com/office/officeart/2005/8/layout/hProcess9"/>
    <dgm:cxn modelId="{D6865BB2-8680-2549-91B9-BA37AC3DBD4F}" type="presParOf" srcId="{4997D29D-870C-488B-BB4A-D119CEA9935A}" destId="{08326242-AB0F-47DE-9F5F-8E3520085963}" srcOrd="3" destOrd="0" presId="urn:microsoft.com/office/officeart/2005/8/layout/hProcess9"/>
    <dgm:cxn modelId="{2C7AF3D3-B4C9-E344-8F19-29A4C83A35F0}" type="presParOf" srcId="{4997D29D-870C-488B-BB4A-D119CEA9935A}" destId="{D8D00FA2-A714-47BD-A4BA-33DAD5A324F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FAB4F3-FB00-42E3-AA0E-0206E0F5E960}" type="doc">
      <dgm:prSet loTypeId="urn:microsoft.com/office/officeart/2005/8/layout/hProcess9" loCatId="process" qsTypeId="urn:microsoft.com/office/officeart/2005/8/quickstyle/simple1" qsCatId="simple" csTypeId="urn:microsoft.com/office/officeart/2005/8/colors/colorful4" csCatId="colorful" phldr="1"/>
      <dgm:spPr/>
    </dgm:pt>
    <dgm:pt modelId="{9258DBBD-0DE7-46A5-BA7E-C69AAD8EA775}">
      <dgm:prSet phldrT="[Text]" phldr="0"/>
      <dgm:spPr/>
      <dgm:t>
        <a:bodyPr/>
        <a:lstStyle/>
        <a:p>
          <a:pPr rtl="0"/>
          <a:r>
            <a:rPr lang="de-DE">
              <a:solidFill>
                <a:srgbClr val="000000"/>
              </a:solidFill>
              <a:latin typeface="Calibri"/>
            </a:rPr>
            <a:t>SpaCy</a:t>
          </a:r>
          <a:endParaRPr lang="de-DE"/>
        </a:p>
      </dgm:t>
    </dgm:pt>
    <dgm:pt modelId="{1AF1CF8B-D0FB-4EEB-9CE6-333AC3630167}" type="parTrans" cxnId="{8C6AC02E-63B7-463B-8B85-FA60C509BAB7}">
      <dgm:prSet/>
      <dgm:spPr/>
    </dgm:pt>
    <dgm:pt modelId="{BED924BF-4BDE-4793-8616-E4DF491135DB}" type="sibTrans" cxnId="{8C6AC02E-63B7-463B-8B85-FA60C509BAB7}">
      <dgm:prSet/>
      <dgm:spPr/>
      <dgm:t>
        <a:bodyPr/>
        <a:lstStyle/>
        <a:p>
          <a:endParaRPr lang="de-DE"/>
        </a:p>
      </dgm:t>
    </dgm:pt>
    <dgm:pt modelId="{0617F3F0-1F0B-4B21-A464-798552C36360}">
      <dgm:prSet phldr="0"/>
      <dgm:spPr/>
      <dgm:t>
        <a:bodyPr/>
        <a:lstStyle/>
        <a:p>
          <a:pPr rtl="0"/>
          <a:r>
            <a:rPr lang="de-DE">
              <a:solidFill>
                <a:srgbClr val="000000"/>
              </a:solidFill>
              <a:latin typeface="Calibri"/>
            </a:rPr>
            <a:t>Flair</a:t>
          </a:r>
          <a:endParaRPr lang="de-DE">
            <a:latin typeface="Calibri"/>
          </a:endParaRPr>
        </a:p>
      </dgm:t>
    </dgm:pt>
    <dgm:pt modelId="{A1C05A91-A178-4565-B044-8D2A8B081DE9}" type="parTrans" cxnId="{0EF2C7CC-9F57-4A1F-BEB6-62B775EE0069}">
      <dgm:prSet/>
      <dgm:spPr/>
    </dgm:pt>
    <dgm:pt modelId="{2099C993-587C-42FA-B834-36DC08F9DE66}" type="sibTrans" cxnId="{0EF2C7CC-9F57-4A1F-BEB6-62B775EE0069}">
      <dgm:prSet/>
      <dgm:spPr/>
    </dgm:pt>
    <dgm:pt modelId="{93D6F100-F9A0-4AAE-9887-0E38024C1EB0}">
      <dgm:prSet phldr="0"/>
      <dgm:spPr/>
      <dgm:t>
        <a:bodyPr/>
        <a:lstStyle/>
        <a:p>
          <a:pPr rtl="0"/>
          <a:r>
            <a:rPr lang="de-DE">
              <a:solidFill>
                <a:srgbClr val="000000"/>
              </a:solidFill>
              <a:latin typeface="Calibri"/>
            </a:rPr>
            <a:t>Hugging Face Transformers: .</a:t>
          </a:r>
          <a:endParaRPr lang="de-DE">
            <a:latin typeface="Calibri"/>
          </a:endParaRPr>
        </a:p>
      </dgm:t>
    </dgm:pt>
    <dgm:pt modelId="{500ADA53-8AFA-4DE0-9D3F-79E56E261F03}" type="parTrans" cxnId="{17EA32FB-8A05-4DFD-85AC-3F3FCC71C685}">
      <dgm:prSet/>
      <dgm:spPr/>
    </dgm:pt>
    <dgm:pt modelId="{0093720C-7BFB-45DA-B922-391917C9C03F}" type="sibTrans" cxnId="{17EA32FB-8A05-4DFD-85AC-3F3FCC71C685}">
      <dgm:prSet/>
      <dgm:spPr/>
    </dgm:pt>
    <dgm:pt modelId="{D3DD4A4C-6B78-40EF-A12F-EE69B794A33E}" type="pres">
      <dgm:prSet presAssocID="{4EFAB4F3-FB00-42E3-AA0E-0206E0F5E960}" presName="CompostProcess" presStyleCnt="0">
        <dgm:presLayoutVars>
          <dgm:dir/>
          <dgm:resizeHandles val="exact"/>
        </dgm:presLayoutVars>
      </dgm:prSet>
      <dgm:spPr/>
    </dgm:pt>
    <dgm:pt modelId="{BCEFC9DE-859B-4DDD-8DEA-01E714342CD7}" type="pres">
      <dgm:prSet presAssocID="{4EFAB4F3-FB00-42E3-AA0E-0206E0F5E960}" presName="arrow" presStyleLbl="bgShp" presStyleIdx="0" presStyleCnt="1"/>
      <dgm:spPr/>
    </dgm:pt>
    <dgm:pt modelId="{B27AAAC7-2022-4812-9DE2-60EC51A31037}" type="pres">
      <dgm:prSet presAssocID="{4EFAB4F3-FB00-42E3-AA0E-0206E0F5E960}" presName="linearProcess" presStyleCnt="0"/>
      <dgm:spPr/>
    </dgm:pt>
    <dgm:pt modelId="{B0D71AC3-C70B-45B4-BFA2-3A09FCEB015A}" type="pres">
      <dgm:prSet presAssocID="{9258DBBD-0DE7-46A5-BA7E-C69AAD8EA775}" presName="textNode" presStyleLbl="node1" presStyleIdx="0" presStyleCnt="3">
        <dgm:presLayoutVars>
          <dgm:bulletEnabled val="1"/>
        </dgm:presLayoutVars>
      </dgm:prSet>
      <dgm:spPr/>
    </dgm:pt>
    <dgm:pt modelId="{41A3DE60-1540-4FB1-B112-0CFEAEFFA2CC}" type="pres">
      <dgm:prSet presAssocID="{BED924BF-4BDE-4793-8616-E4DF491135DB}" presName="sibTrans" presStyleCnt="0"/>
      <dgm:spPr/>
    </dgm:pt>
    <dgm:pt modelId="{A9157CEA-A7C5-4789-97B4-0E3C83420375}" type="pres">
      <dgm:prSet presAssocID="{0617F3F0-1F0B-4B21-A464-798552C36360}" presName="textNode" presStyleLbl="node1" presStyleIdx="1" presStyleCnt="3">
        <dgm:presLayoutVars>
          <dgm:bulletEnabled val="1"/>
        </dgm:presLayoutVars>
      </dgm:prSet>
      <dgm:spPr/>
    </dgm:pt>
    <dgm:pt modelId="{80080CD3-4F47-4646-A6E6-16E1EF3519DD}" type="pres">
      <dgm:prSet presAssocID="{2099C993-587C-42FA-B834-36DC08F9DE66}" presName="sibTrans" presStyleCnt="0"/>
      <dgm:spPr/>
    </dgm:pt>
    <dgm:pt modelId="{A6170FC9-75AB-47A2-93F6-FA3A4587CD23}" type="pres">
      <dgm:prSet presAssocID="{93D6F100-F9A0-4AAE-9887-0E38024C1EB0}" presName="textNode" presStyleLbl="node1" presStyleIdx="2" presStyleCnt="3">
        <dgm:presLayoutVars>
          <dgm:bulletEnabled val="1"/>
        </dgm:presLayoutVars>
      </dgm:prSet>
      <dgm:spPr/>
    </dgm:pt>
  </dgm:ptLst>
  <dgm:cxnLst>
    <dgm:cxn modelId="{BE39FE08-3549-4510-B3D5-69F8E5B9BF0A}" type="presOf" srcId="{0617F3F0-1F0B-4B21-A464-798552C36360}" destId="{A9157CEA-A7C5-4789-97B4-0E3C83420375}" srcOrd="0" destOrd="0" presId="urn:microsoft.com/office/officeart/2005/8/layout/hProcess9"/>
    <dgm:cxn modelId="{F1B94E0A-C34B-42DB-AAC1-62F826D8B77C}" type="presOf" srcId="{93D6F100-F9A0-4AAE-9887-0E38024C1EB0}" destId="{A6170FC9-75AB-47A2-93F6-FA3A4587CD23}" srcOrd="0" destOrd="0" presId="urn:microsoft.com/office/officeart/2005/8/layout/hProcess9"/>
    <dgm:cxn modelId="{8C6AC02E-63B7-463B-8B85-FA60C509BAB7}" srcId="{4EFAB4F3-FB00-42E3-AA0E-0206E0F5E960}" destId="{9258DBBD-0DE7-46A5-BA7E-C69AAD8EA775}" srcOrd="0" destOrd="0" parTransId="{1AF1CF8B-D0FB-4EEB-9CE6-333AC3630167}" sibTransId="{BED924BF-4BDE-4793-8616-E4DF491135DB}"/>
    <dgm:cxn modelId="{F18999B4-1414-4056-857F-713790060D6B}" type="presOf" srcId="{4EFAB4F3-FB00-42E3-AA0E-0206E0F5E960}" destId="{D3DD4A4C-6B78-40EF-A12F-EE69B794A33E}" srcOrd="0" destOrd="0" presId="urn:microsoft.com/office/officeart/2005/8/layout/hProcess9"/>
    <dgm:cxn modelId="{0EF2C7CC-9F57-4A1F-BEB6-62B775EE0069}" srcId="{4EFAB4F3-FB00-42E3-AA0E-0206E0F5E960}" destId="{0617F3F0-1F0B-4B21-A464-798552C36360}" srcOrd="1" destOrd="0" parTransId="{A1C05A91-A178-4565-B044-8D2A8B081DE9}" sibTransId="{2099C993-587C-42FA-B834-36DC08F9DE66}"/>
    <dgm:cxn modelId="{0F0C10E6-9777-4D3F-B860-8286B9B40F24}" type="presOf" srcId="{9258DBBD-0DE7-46A5-BA7E-C69AAD8EA775}" destId="{B0D71AC3-C70B-45B4-BFA2-3A09FCEB015A}" srcOrd="0" destOrd="0" presId="urn:microsoft.com/office/officeart/2005/8/layout/hProcess9"/>
    <dgm:cxn modelId="{17EA32FB-8A05-4DFD-85AC-3F3FCC71C685}" srcId="{4EFAB4F3-FB00-42E3-AA0E-0206E0F5E960}" destId="{93D6F100-F9A0-4AAE-9887-0E38024C1EB0}" srcOrd="2" destOrd="0" parTransId="{500ADA53-8AFA-4DE0-9D3F-79E56E261F03}" sibTransId="{0093720C-7BFB-45DA-B922-391917C9C03F}"/>
    <dgm:cxn modelId="{E79F9B50-2E9B-4718-98E1-DD54E7C46053}" type="presParOf" srcId="{D3DD4A4C-6B78-40EF-A12F-EE69B794A33E}" destId="{BCEFC9DE-859B-4DDD-8DEA-01E714342CD7}" srcOrd="0" destOrd="0" presId="urn:microsoft.com/office/officeart/2005/8/layout/hProcess9"/>
    <dgm:cxn modelId="{28E04741-4A14-48C2-A251-1DA01C0B5924}" type="presParOf" srcId="{D3DD4A4C-6B78-40EF-A12F-EE69B794A33E}" destId="{B27AAAC7-2022-4812-9DE2-60EC51A31037}" srcOrd="1" destOrd="0" presId="urn:microsoft.com/office/officeart/2005/8/layout/hProcess9"/>
    <dgm:cxn modelId="{943F446F-C366-4371-B4EA-94E0068DECEA}" type="presParOf" srcId="{B27AAAC7-2022-4812-9DE2-60EC51A31037}" destId="{B0D71AC3-C70B-45B4-BFA2-3A09FCEB015A}" srcOrd="0" destOrd="0" presId="urn:microsoft.com/office/officeart/2005/8/layout/hProcess9"/>
    <dgm:cxn modelId="{9779B642-34D9-47CC-90E0-29C3D494ECC3}" type="presParOf" srcId="{B27AAAC7-2022-4812-9DE2-60EC51A31037}" destId="{41A3DE60-1540-4FB1-B112-0CFEAEFFA2CC}" srcOrd="1" destOrd="0" presId="urn:microsoft.com/office/officeart/2005/8/layout/hProcess9"/>
    <dgm:cxn modelId="{02B5C546-5FC1-432E-82ED-3701943BDAA9}" type="presParOf" srcId="{B27AAAC7-2022-4812-9DE2-60EC51A31037}" destId="{A9157CEA-A7C5-4789-97B4-0E3C83420375}" srcOrd="2" destOrd="0" presId="urn:microsoft.com/office/officeart/2005/8/layout/hProcess9"/>
    <dgm:cxn modelId="{2EE750DE-C376-42FC-92E8-13959D182F90}" type="presParOf" srcId="{B27AAAC7-2022-4812-9DE2-60EC51A31037}" destId="{80080CD3-4F47-4646-A6E6-16E1EF3519DD}" srcOrd="3" destOrd="0" presId="urn:microsoft.com/office/officeart/2005/8/layout/hProcess9"/>
    <dgm:cxn modelId="{0661ACA9-B7C8-4099-9C56-17654D1C7412}" type="presParOf" srcId="{B27AAAC7-2022-4812-9DE2-60EC51A31037}" destId="{A6170FC9-75AB-47A2-93F6-FA3A4587CD23}"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19EA04-FE8C-4A31-94B3-5FF2A9449CC8}" type="doc">
      <dgm:prSet loTypeId="urn:microsoft.com/office/officeart/2005/8/layout/chevron1" loCatId="process" qsTypeId="urn:microsoft.com/office/officeart/2005/8/quickstyle/3d4" qsCatId="3D" csTypeId="urn:microsoft.com/office/officeart/2005/8/colors/colorful3" csCatId="colorful" phldr="1"/>
      <dgm:spPr/>
    </dgm:pt>
    <dgm:pt modelId="{EDB15804-B10D-447D-A346-FEA7299DB127}">
      <dgm:prSet phldrT="[Text]" phldr="0"/>
      <dgm:spPr/>
      <dgm:t>
        <a:bodyPr/>
        <a:lstStyle/>
        <a:p>
          <a:r>
            <a:rPr lang="de-DE">
              <a:latin typeface="Calibri"/>
            </a:rPr>
            <a:t>SpaCy</a:t>
          </a:r>
          <a:endParaRPr lang="de-DE"/>
        </a:p>
      </dgm:t>
    </dgm:pt>
    <dgm:pt modelId="{51F79EA7-0309-4110-961B-8CCAEFCCB14E}" type="parTrans" cxnId="{7E20E65E-A5BB-47C5-9FC8-19938BF7118D}">
      <dgm:prSet/>
      <dgm:spPr/>
    </dgm:pt>
    <dgm:pt modelId="{03B6CD45-A6D6-4ECB-88F6-A558FA000273}" type="sibTrans" cxnId="{7E20E65E-A5BB-47C5-9FC8-19938BF7118D}">
      <dgm:prSet/>
      <dgm:spPr/>
      <dgm:t>
        <a:bodyPr/>
        <a:lstStyle/>
        <a:p>
          <a:endParaRPr lang="de-DE"/>
        </a:p>
      </dgm:t>
    </dgm:pt>
    <dgm:pt modelId="{0A6257CD-39EC-40E0-91FF-D23E613A476A}">
      <dgm:prSet phldrT="[Text]" phldr="0"/>
      <dgm:spPr/>
      <dgm:t>
        <a:bodyPr/>
        <a:lstStyle/>
        <a:p>
          <a:r>
            <a:rPr lang="de-DE">
              <a:latin typeface="Calibri"/>
            </a:rPr>
            <a:t>Flair</a:t>
          </a:r>
          <a:endParaRPr lang="de-DE"/>
        </a:p>
      </dgm:t>
    </dgm:pt>
    <dgm:pt modelId="{09A81BED-31BD-4E94-B53A-28FE55036512}" type="parTrans" cxnId="{0AEE41FE-5954-4CE7-877F-EFA9F52FA3B6}">
      <dgm:prSet/>
      <dgm:spPr/>
    </dgm:pt>
    <dgm:pt modelId="{E9F9FD79-9935-4B5C-82B7-8E5BB6616078}" type="sibTrans" cxnId="{0AEE41FE-5954-4CE7-877F-EFA9F52FA3B6}">
      <dgm:prSet/>
      <dgm:spPr/>
      <dgm:t>
        <a:bodyPr/>
        <a:lstStyle/>
        <a:p>
          <a:endParaRPr lang="de-DE"/>
        </a:p>
      </dgm:t>
    </dgm:pt>
    <dgm:pt modelId="{79FC9FCE-6B86-4A4F-A8C1-082034104561}">
      <dgm:prSet phldrT="[Text]" phldr="0"/>
      <dgm:spPr/>
      <dgm:t>
        <a:bodyPr/>
        <a:lstStyle/>
        <a:p>
          <a:pPr rtl="0"/>
          <a:r>
            <a:rPr lang="de-DE">
              <a:latin typeface="Calibri"/>
            </a:rPr>
            <a:t>Hugging Face Transformers</a:t>
          </a:r>
          <a:endParaRPr lang="de-DE"/>
        </a:p>
      </dgm:t>
    </dgm:pt>
    <dgm:pt modelId="{A6CB73AB-3249-48E3-B0F5-E55224B57BDD}" type="parTrans" cxnId="{6DA3BC37-CED0-4D83-B31C-784182382DCE}">
      <dgm:prSet/>
      <dgm:spPr/>
    </dgm:pt>
    <dgm:pt modelId="{AB8D637D-0695-4B99-A409-0AD8C92A8416}" type="sibTrans" cxnId="{6DA3BC37-CED0-4D83-B31C-784182382DCE}">
      <dgm:prSet/>
      <dgm:spPr/>
    </dgm:pt>
    <dgm:pt modelId="{A106D12A-29F4-4291-BECD-4ACFA7A8C60A}" type="pres">
      <dgm:prSet presAssocID="{B019EA04-FE8C-4A31-94B3-5FF2A9449CC8}" presName="Name0" presStyleCnt="0">
        <dgm:presLayoutVars>
          <dgm:dir/>
          <dgm:animLvl val="lvl"/>
          <dgm:resizeHandles val="exact"/>
        </dgm:presLayoutVars>
      </dgm:prSet>
      <dgm:spPr/>
    </dgm:pt>
    <dgm:pt modelId="{CB0C814D-95CF-4139-8041-EA38E7237C5B}" type="pres">
      <dgm:prSet presAssocID="{EDB15804-B10D-447D-A346-FEA7299DB127}" presName="parTxOnly" presStyleLbl="node1" presStyleIdx="0" presStyleCnt="3">
        <dgm:presLayoutVars>
          <dgm:chMax val="0"/>
          <dgm:chPref val="0"/>
          <dgm:bulletEnabled val="1"/>
        </dgm:presLayoutVars>
      </dgm:prSet>
      <dgm:spPr/>
    </dgm:pt>
    <dgm:pt modelId="{EF50A9B9-C0F0-4907-A803-7E1D7771012E}" type="pres">
      <dgm:prSet presAssocID="{03B6CD45-A6D6-4ECB-88F6-A558FA000273}" presName="parTxOnlySpace" presStyleCnt="0"/>
      <dgm:spPr/>
    </dgm:pt>
    <dgm:pt modelId="{9FE308C4-C06E-4033-A652-60D0A5D19B08}" type="pres">
      <dgm:prSet presAssocID="{0A6257CD-39EC-40E0-91FF-D23E613A476A}" presName="parTxOnly" presStyleLbl="node1" presStyleIdx="1" presStyleCnt="3">
        <dgm:presLayoutVars>
          <dgm:chMax val="0"/>
          <dgm:chPref val="0"/>
          <dgm:bulletEnabled val="1"/>
        </dgm:presLayoutVars>
      </dgm:prSet>
      <dgm:spPr/>
    </dgm:pt>
    <dgm:pt modelId="{AB8D9933-E2D7-42E3-96E0-F5B745A4FA7A}" type="pres">
      <dgm:prSet presAssocID="{E9F9FD79-9935-4B5C-82B7-8E5BB6616078}" presName="parTxOnlySpace" presStyleCnt="0"/>
      <dgm:spPr/>
    </dgm:pt>
    <dgm:pt modelId="{93E42C46-FD71-4265-83C9-40BD698A36F8}" type="pres">
      <dgm:prSet presAssocID="{79FC9FCE-6B86-4A4F-A8C1-082034104561}" presName="parTxOnly" presStyleLbl="node1" presStyleIdx="2" presStyleCnt="3">
        <dgm:presLayoutVars>
          <dgm:chMax val="0"/>
          <dgm:chPref val="0"/>
          <dgm:bulletEnabled val="1"/>
        </dgm:presLayoutVars>
      </dgm:prSet>
      <dgm:spPr/>
    </dgm:pt>
  </dgm:ptLst>
  <dgm:cxnLst>
    <dgm:cxn modelId="{6DA3BC37-CED0-4D83-B31C-784182382DCE}" srcId="{B019EA04-FE8C-4A31-94B3-5FF2A9449CC8}" destId="{79FC9FCE-6B86-4A4F-A8C1-082034104561}" srcOrd="2" destOrd="0" parTransId="{A6CB73AB-3249-48E3-B0F5-E55224B57BDD}" sibTransId="{AB8D637D-0695-4B99-A409-0AD8C92A8416}"/>
    <dgm:cxn modelId="{3504733F-19A4-4DA5-AC98-326D1D0A6CF5}" type="presOf" srcId="{EDB15804-B10D-447D-A346-FEA7299DB127}" destId="{CB0C814D-95CF-4139-8041-EA38E7237C5B}" srcOrd="0" destOrd="0" presId="urn:microsoft.com/office/officeart/2005/8/layout/chevron1"/>
    <dgm:cxn modelId="{7E20E65E-A5BB-47C5-9FC8-19938BF7118D}" srcId="{B019EA04-FE8C-4A31-94B3-5FF2A9449CC8}" destId="{EDB15804-B10D-447D-A346-FEA7299DB127}" srcOrd="0" destOrd="0" parTransId="{51F79EA7-0309-4110-961B-8CCAEFCCB14E}" sibTransId="{03B6CD45-A6D6-4ECB-88F6-A558FA000273}"/>
    <dgm:cxn modelId="{95518D83-4F69-4859-95DD-FC5C56DACBCE}" type="presOf" srcId="{0A6257CD-39EC-40E0-91FF-D23E613A476A}" destId="{9FE308C4-C06E-4033-A652-60D0A5D19B08}" srcOrd="0" destOrd="0" presId="urn:microsoft.com/office/officeart/2005/8/layout/chevron1"/>
    <dgm:cxn modelId="{78D57494-D6FF-47DB-A487-C7FB8BBC3B04}" type="presOf" srcId="{B019EA04-FE8C-4A31-94B3-5FF2A9449CC8}" destId="{A106D12A-29F4-4291-BECD-4ACFA7A8C60A}" srcOrd="0" destOrd="0" presId="urn:microsoft.com/office/officeart/2005/8/layout/chevron1"/>
    <dgm:cxn modelId="{591971C0-3ADC-4904-90EB-EB8E65D4B7DB}" type="presOf" srcId="{79FC9FCE-6B86-4A4F-A8C1-082034104561}" destId="{93E42C46-FD71-4265-83C9-40BD698A36F8}" srcOrd="0" destOrd="0" presId="urn:microsoft.com/office/officeart/2005/8/layout/chevron1"/>
    <dgm:cxn modelId="{0AEE41FE-5954-4CE7-877F-EFA9F52FA3B6}" srcId="{B019EA04-FE8C-4A31-94B3-5FF2A9449CC8}" destId="{0A6257CD-39EC-40E0-91FF-D23E613A476A}" srcOrd="1" destOrd="0" parTransId="{09A81BED-31BD-4E94-B53A-28FE55036512}" sibTransId="{E9F9FD79-9935-4B5C-82B7-8E5BB6616078}"/>
    <dgm:cxn modelId="{CC784D64-F2EB-4BE5-BAE2-336804A1F85E}" type="presParOf" srcId="{A106D12A-29F4-4291-BECD-4ACFA7A8C60A}" destId="{CB0C814D-95CF-4139-8041-EA38E7237C5B}" srcOrd="0" destOrd="0" presId="urn:microsoft.com/office/officeart/2005/8/layout/chevron1"/>
    <dgm:cxn modelId="{E11BFF4A-EAB8-4E4F-A39D-98B62A5D865E}" type="presParOf" srcId="{A106D12A-29F4-4291-BECD-4ACFA7A8C60A}" destId="{EF50A9B9-C0F0-4907-A803-7E1D7771012E}" srcOrd="1" destOrd="0" presId="urn:microsoft.com/office/officeart/2005/8/layout/chevron1"/>
    <dgm:cxn modelId="{1B8327D7-C882-4C52-9109-CCD3406F4ECB}" type="presParOf" srcId="{A106D12A-29F4-4291-BECD-4ACFA7A8C60A}" destId="{9FE308C4-C06E-4033-A652-60D0A5D19B08}" srcOrd="2" destOrd="0" presId="urn:microsoft.com/office/officeart/2005/8/layout/chevron1"/>
    <dgm:cxn modelId="{92EB8107-7933-4820-9564-905D6EA98366}" type="presParOf" srcId="{A106D12A-29F4-4291-BECD-4ACFA7A8C60A}" destId="{AB8D9933-E2D7-42E3-96E0-F5B745A4FA7A}" srcOrd="3" destOrd="0" presId="urn:microsoft.com/office/officeart/2005/8/layout/chevron1"/>
    <dgm:cxn modelId="{55123340-7031-4C76-A7E2-38E8C15DB2F6}" type="presParOf" srcId="{A106D12A-29F4-4291-BECD-4ACFA7A8C60A}" destId="{93E42C46-FD71-4265-83C9-40BD698A36F8}"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62AC4F-6435-4DCD-B0E2-594FA89CBBBF}"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de-DE"/>
        </a:p>
      </dgm:t>
    </dgm:pt>
    <dgm:pt modelId="{C3844D70-5D46-42EF-B354-4D4B088D87D3}">
      <dgm:prSet phldrT="[Text]" phldr="0"/>
      <dgm:spPr/>
      <dgm:t>
        <a:bodyPr/>
        <a:lstStyle/>
        <a:p>
          <a:r>
            <a:rPr lang="de-DE">
              <a:latin typeface="Calibri"/>
            </a:rPr>
            <a:t>Flair</a:t>
          </a:r>
          <a:endParaRPr lang="de-DE"/>
        </a:p>
      </dgm:t>
    </dgm:pt>
    <dgm:pt modelId="{89156161-4C23-4CCE-8DFB-2F851B0191E0}" type="parTrans" cxnId="{FC58166C-7B5F-4129-8821-BC61F86FFDA4}">
      <dgm:prSet/>
      <dgm:spPr/>
      <dgm:t>
        <a:bodyPr/>
        <a:lstStyle/>
        <a:p>
          <a:endParaRPr lang="de-DE"/>
        </a:p>
      </dgm:t>
    </dgm:pt>
    <dgm:pt modelId="{DD6D10CD-43D2-4431-8F1D-2D0EDCC7C8AF}" type="sibTrans" cxnId="{FC58166C-7B5F-4129-8821-BC61F86FFDA4}">
      <dgm:prSet/>
      <dgm:spPr/>
      <dgm:t>
        <a:bodyPr/>
        <a:lstStyle/>
        <a:p>
          <a:endParaRPr lang="de-DE"/>
        </a:p>
      </dgm:t>
    </dgm:pt>
    <dgm:pt modelId="{D5E6B8FD-8F37-4C3F-A822-0EE8D696BCF5}">
      <dgm:prSet phldrT="[Text]" phldr="0"/>
      <dgm:spPr/>
      <dgm:t>
        <a:bodyPr/>
        <a:lstStyle/>
        <a:p>
          <a:pPr rtl="0"/>
          <a:r>
            <a:rPr lang="en-US" err="1">
              <a:latin typeface="Calibri"/>
            </a:rPr>
            <a:t>Hervorragend</a:t>
          </a:r>
          <a:r>
            <a:rPr lang="en-US">
              <a:latin typeface="Calibri"/>
            </a:rPr>
            <a:t> </a:t>
          </a:r>
          <a:r>
            <a:rPr lang="en-US" err="1">
              <a:latin typeface="Calibri"/>
            </a:rPr>
            <a:t>geeignet</a:t>
          </a:r>
          <a:r>
            <a:rPr lang="en-US">
              <a:latin typeface="Calibri"/>
            </a:rPr>
            <a:t> für </a:t>
          </a:r>
          <a:r>
            <a:rPr lang="en-US" err="1">
              <a:latin typeface="Calibri"/>
            </a:rPr>
            <a:t>Anwendungen</a:t>
          </a:r>
          <a:r>
            <a:rPr lang="en-US">
              <a:latin typeface="Calibri"/>
            </a:rPr>
            <a:t>, </a:t>
          </a:r>
          <a:r>
            <a:rPr lang="en-US" err="1">
              <a:latin typeface="Calibri"/>
            </a:rPr>
            <a:t>bei</a:t>
          </a:r>
          <a:r>
            <a:rPr lang="en-US">
              <a:latin typeface="Calibri"/>
            </a:rPr>
            <a:t> </a:t>
          </a:r>
          <a:r>
            <a:rPr lang="en-US" err="1">
              <a:latin typeface="Calibri"/>
            </a:rPr>
            <a:t>denen</a:t>
          </a:r>
          <a:r>
            <a:rPr lang="en-US">
              <a:latin typeface="Calibri"/>
            </a:rPr>
            <a:t> </a:t>
          </a:r>
          <a:r>
            <a:rPr lang="en-US" err="1">
              <a:latin typeface="Calibri"/>
            </a:rPr>
            <a:t>höchste</a:t>
          </a:r>
          <a:r>
            <a:rPr lang="en-US">
              <a:latin typeface="Calibri"/>
            </a:rPr>
            <a:t> </a:t>
          </a:r>
          <a:r>
            <a:rPr lang="en-US" err="1">
              <a:latin typeface="Calibri"/>
            </a:rPr>
            <a:t>Genauigkeit</a:t>
          </a:r>
          <a:r>
            <a:rPr lang="en-US">
              <a:latin typeface="Calibri"/>
            </a:rPr>
            <a:t> </a:t>
          </a:r>
          <a:r>
            <a:rPr lang="en-US" err="1">
              <a:latin typeface="Calibri"/>
            </a:rPr>
            <a:t>bei</a:t>
          </a:r>
          <a:r>
            <a:rPr lang="en-US">
              <a:latin typeface="Calibri"/>
            </a:rPr>
            <a:t> </a:t>
          </a:r>
          <a:r>
            <a:rPr lang="en-US" err="1">
              <a:latin typeface="Calibri"/>
            </a:rPr>
            <a:t>minimalem</a:t>
          </a:r>
          <a:r>
            <a:rPr lang="en-US">
              <a:latin typeface="Calibri"/>
            </a:rPr>
            <a:t> </a:t>
          </a:r>
          <a:r>
            <a:rPr lang="en-US" err="1">
              <a:latin typeface="Calibri"/>
            </a:rPr>
            <a:t>Aufwand</a:t>
          </a:r>
          <a:r>
            <a:rPr lang="en-US">
              <a:latin typeface="Calibri"/>
            </a:rPr>
            <a:t> </a:t>
          </a:r>
          <a:r>
            <a:rPr lang="en-US" err="1">
              <a:latin typeface="Calibri"/>
            </a:rPr>
            <a:t>erforderlich</a:t>
          </a:r>
          <a:r>
            <a:rPr lang="en-US">
              <a:latin typeface="Calibri"/>
            </a:rPr>
            <a:t> </a:t>
          </a:r>
          <a:r>
            <a:rPr lang="en-US" err="1">
              <a:latin typeface="Calibri"/>
            </a:rPr>
            <a:t>ist</a:t>
          </a:r>
          <a:r>
            <a:rPr lang="en-US">
              <a:latin typeface="Calibri"/>
            </a:rPr>
            <a:t>, </a:t>
          </a:r>
          <a:r>
            <a:rPr lang="en-US" err="1">
              <a:latin typeface="Calibri"/>
            </a:rPr>
            <a:t>jedoch</a:t>
          </a:r>
          <a:r>
            <a:rPr lang="en-US">
              <a:latin typeface="Calibri"/>
            </a:rPr>
            <a:t> </a:t>
          </a:r>
          <a:r>
            <a:rPr lang="en-US" err="1">
              <a:latin typeface="Calibri"/>
            </a:rPr>
            <a:t>ungeeignet</a:t>
          </a:r>
          <a:r>
            <a:rPr lang="en-US">
              <a:latin typeface="Calibri"/>
            </a:rPr>
            <a:t> für </a:t>
          </a:r>
          <a:r>
            <a:rPr lang="en-US" err="1">
              <a:latin typeface="Calibri"/>
            </a:rPr>
            <a:t>Echtzeitszenarien</a:t>
          </a:r>
          <a:endParaRPr lang="de-DE" err="1"/>
        </a:p>
      </dgm:t>
    </dgm:pt>
    <dgm:pt modelId="{A9E8BF3E-E1A2-4929-8DD2-0EA9DAF76930}" type="parTrans" cxnId="{83894B18-8527-4ABC-A2E2-2D2E8F154151}">
      <dgm:prSet/>
      <dgm:spPr/>
      <dgm:t>
        <a:bodyPr/>
        <a:lstStyle/>
        <a:p>
          <a:endParaRPr lang="de-DE"/>
        </a:p>
      </dgm:t>
    </dgm:pt>
    <dgm:pt modelId="{A45AB2EC-8D7D-474F-B073-8A71EDD0EA39}" type="sibTrans" cxnId="{83894B18-8527-4ABC-A2E2-2D2E8F154151}">
      <dgm:prSet/>
      <dgm:spPr/>
      <dgm:t>
        <a:bodyPr/>
        <a:lstStyle/>
        <a:p>
          <a:endParaRPr lang="de-DE"/>
        </a:p>
      </dgm:t>
    </dgm:pt>
    <dgm:pt modelId="{D816EE8F-B563-4A96-BCF4-71B7D27E9521}">
      <dgm:prSet phldrT="[Text]" phldr="0"/>
      <dgm:spPr/>
      <dgm:t>
        <a:bodyPr/>
        <a:lstStyle/>
        <a:p>
          <a:r>
            <a:rPr lang="de-DE" err="1">
              <a:latin typeface="Calibri"/>
            </a:rPr>
            <a:t>SpaCy</a:t>
          </a:r>
          <a:endParaRPr lang="de-DE"/>
        </a:p>
      </dgm:t>
    </dgm:pt>
    <dgm:pt modelId="{4657DBA7-6AC8-4000-ACB0-28522D16B315}" type="parTrans" cxnId="{63ED8534-AD0B-4179-959A-B2272C7369A3}">
      <dgm:prSet/>
      <dgm:spPr/>
      <dgm:t>
        <a:bodyPr/>
        <a:lstStyle/>
        <a:p>
          <a:endParaRPr lang="de-DE"/>
        </a:p>
      </dgm:t>
    </dgm:pt>
    <dgm:pt modelId="{2BDBB06D-43E7-4153-B9C1-925BB6440A60}" type="sibTrans" cxnId="{63ED8534-AD0B-4179-959A-B2272C7369A3}">
      <dgm:prSet/>
      <dgm:spPr/>
      <dgm:t>
        <a:bodyPr/>
        <a:lstStyle/>
        <a:p>
          <a:endParaRPr lang="de-DE"/>
        </a:p>
      </dgm:t>
    </dgm:pt>
    <dgm:pt modelId="{928E9BFE-8B0F-4515-85AA-73BB8B0365C2}">
      <dgm:prSet phldrT="[Text]" phldr="0"/>
      <dgm:spPr/>
      <dgm:t>
        <a:bodyPr/>
        <a:lstStyle/>
        <a:p>
          <a:pPr rtl="0"/>
          <a:r>
            <a:rPr lang="en-US" err="1">
              <a:latin typeface="Calibri"/>
            </a:rPr>
            <a:t>Perfekt</a:t>
          </a:r>
          <a:r>
            <a:rPr lang="en-US">
              <a:latin typeface="Calibri"/>
            </a:rPr>
            <a:t> für </a:t>
          </a:r>
          <a:r>
            <a:rPr lang="en-US" err="1">
              <a:latin typeface="Calibri"/>
            </a:rPr>
            <a:t>schnelle</a:t>
          </a:r>
          <a:r>
            <a:rPr lang="en-US">
              <a:latin typeface="Calibri"/>
            </a:rPr>
            <a:t>, </a:t>
          </a:r>
          <a:r>
            <a:rPr lang="en-US" err="1">
              <a:latin typeface="Calibri"/>
            </a:rPr>
            <a:t>einfache</a:t>
          </a:r>
          <a:r>
            <a:rPr lang="en-US">
              <a:latin typeface="Calibri"/>
            </a:rPr>
            <a:t> und </a:t>
          </a:r>
          <a:r>
            <a:rPr lang="en-US" err="1">
              <a:latin typeface="Calibri"/>
            </a:rPr>
            <a:t>sofort</a:t>
          </a:r>
          <a:r>
            <a:rPr lang="en-US">
              <a:latin typeface="Calibri"/>
            </a:rPr>
            <a:t> </a:t>
          </a:r>
          <a:r>
            <a:rPr lang="en-US" err="1">
              <a:latin typeface="Calibri"/>
            </a:rPr>
            <a:t>nutzbare</a:t>
          </a:r>
          <a:r>
            <a:rPr lang="en-US">
              <a:latin typeface="Calibri"/>
            </a:rPr>
            <a:t> </a:t>
          </a:r>
          <a:r>
            <a:rPr lang="en-US" err="1">
              <a:latin typeface="Calibri"/>
            </a:rPr>
            <a:t>Lösungen</a:t>
          </a:r>
          <a:r>
            <a:rPr lang="en-US">
              <a:latin typeface="Calibri"/>
            </a:rPr>
            <a:t>, </a:t>
          </a:r>
          <a:r>
            <a:rPr lang="en-US" err="1">
              <a:latin typeface="Calibri"/>
            </a:rPr>
            <a:t>insbesondere</a:t>
          </a:r>
          <a:r>
            <a:rPr lang="en-US">
              <a:latin typeface="Calibri"/>
            </a:rPr>
            <a:t> </a:t>
          </a:r>
          <a:r>
            <a:rPr lang="en-US" err="1">
              <a:latin typeface="Calibri"/>
            </a:rPr>
            <a:t>bei</a:t>
          </a:r>
          <a:r>
            <a:rPr lang="en-US">
              <a:latin typeface="Calibri"/>
            </a:rPr>
            <a:t> </a:t>
          </a:r>
          <a:r>
            <a:rPr lang="en-US" err="1">
              <a:latin typeface="Calibri"/>
            </a:rPr>
            <a:t>allgemeinen</a:t>
          </a:r>
          <a:r>
            <a:rPr lang="en-US">
              <a:latin typeface="Calibri"/>
            </a:rPr>
            <a:t> </a:t>
          </a:r>
          <a:r>
            <a:rPr lang="en-US" err="1">
              <a:latin typeface="Calibri"/>
            </a:rPr>
            <a:t>Anforderungen</a:t>
          </a:r>
          <a:r>
            <a:rPr lang="en-US">
              <a:latin typeface="Calibri"/>
            </a:rPr>
            <a:t>.</a:t>
          </a:r>
          <a:endParaRPr lang="de-DE"/>
        </a:p>
      </dgm:t>
    </dgm:pt>
    <dgm:pt modelId="{B4945486-3F58-451C-97A6-B00B16423DF7}" type="parTrans" cxnId="{4A4369B1-FBAE-44C4-9CE0-EB76CB8FAABF}">
      <dgm:prSet/>
      <dgm:spPr/>
      <dgm:t>
        <a:bodyPr/>
        <a:lstStyle/>
        <a:p>
          <a:endParaRPr lang="de-DE"/>
        </a:p>
      </dgm:t>
    </dgm:pt>
    <dgm:pt modelId="{FAF56222-CFB0-4A6B-89DC-E5DAAC3D9342}" type="sibTrans" cxnId="{4A4369B1-FBAE-44C4-9CE0-EB76CB8FAABF}">
      <dgm:prSet/>
      <dgm:spPr/>
      <dgm:t>
        <a:bodyPr/>
        <a:lstStyle/>
        <a:p>
          <a:endParaRPr lang="de-DE"/>
        </a:p>
      </dgm:t>
    </dgm:pt>
    <dgm:pt modelId="{267B8D3A-B113-4A25-BCC6-EE36BAFF0A59}">
      <dgm:prSet phldrT="[Text]" phldr="0"/>
      <dgm:spPr/>
      <dgm:t>
        <a:bodyPr/>
        <a:lstStyle/>
        <a:p>
          <a:pPr rtl="0"/>
          <a:r>
            <a:rPr lang="de-DE" err="1">
              <a:latin typeface="Calibri"/>
            </a:rPr>
            <a:t>Hugging</a:t>
          </a:r>
          <a:r>
            <a:rPr lang="de-DE">
              <a:latin typeface="Calibri"/>
            </a:rPr>
            <a:t> Face Transformers</a:t>
          </a:r>
          <a:endParaRPr lang="de-DE"/>
        </a:p>
      </dgm:t>
    </dgm:pt>
    <dgm:pt modelId="{CBD9179C-BDFC-47BA-A412-51BE09CCCC7F}" type="parTrans" cxnId="{52B0544A-6BE8-494E-ACAC-B07B05635C37}">
      <dgm:prSet/>
      <dgm:spPr/>
      <dgm:t>
        <a:bodyPr/>
        <a:lstStyle/>
        <a:p>
          <a:endParaRPr lang="de-DE"/>
        </a:p>
      </dgm:t>
    </dgm:pt>
    <dgm:pt modelId="{4916FCFD-157F-4B17-ACA2-80E5D3E35B94}" type="sibTrans" cxnId="{52B0544A-6BE8-494E-ACAC-B07B05635C37}">
      <dgm:prSet/>
      <dgm:spPr/>
      <dgm:t>
        <a:bodyPr/>
        <a:lstStyle/>
        <a:p>
          <a:endParaRPr lang="de-DE"/>
        </a:p>
      </dgm:t>
    </dgm:pt>
    <dgm:pt modelId="{5809DF75-DB0C-4539-8D82-952D36C7D0E5}">
      <dgm:prSet phldrT="[Text]" phldr="0"/>
      <dgm:spPr/>
      <dgm:t>
        <a:bodyPr/>
        <a:lstStyle/>
        <a:p>
          <a:pPr rtl="0"/>
          <a:r>
            <a:rPr lang="en-US" err="1">
              <a:latin typeface="Calibri"/>
            </a:rPr>
            <a:t>Perfekt</a:t>
          </a:r>
          <a:r>
            <a:rPr lang="en-US">
              <a:latin typeface="Calibri"/>
            </a:rPr>
            <a:t> </a:t>
          </a:r>
          <a:r>
            <a:rPr lang="en-US" err="1">
              <a:latin typeface="Calibri"/>
            </a:rPr>
            <a:t>geeignet</a:t>
          </a:r>
          <a:r>
            <a:rPr lang="en-US">
              <a:latin typeface="Calibri"/>
            </a:rPr>
            <a:t> für </a:t>
          </a:r>
          <a:r>
            <a:rPr lang="en-US" err="1">
              <a:latin typeface="Calibri"/>
            </a:rPr>
            <a:t>hochmoderne</a:t>
          </a:r>
          <a:r>
            <a:rPr lang="en-US">
              <a:latin typeface="Calibri"/>
            </a:rPr>
            <a:t>, </a:t>
          </a:r>
          <a:r>
            <a:rPr lang="en-US" err="1">
              <a:latin typeface="Calibri"/>
            </a:rPr>
            <a:t>individuelle</a:t>
          </a:r>
          <a:r>
            <a:rPr lang="en-US">
              <a:latin typeface="Calibri"/>
            </a:rPr>
            <a:t> und </a:t>
          </a:r>
          <a:r>
            <a:rPr lang="en-US" err="1">
              <a:latin typeface="Calibri"/>
            </a:rPr>
            <a:t>spezialisierte</a:t>
          </a:r>
          <a:r>
            <a:rPr lang="en-US">
              <a:latin typeface="Calibri"/>
            </a:rPr>
            <a:t> </a:t>
          </a:r>
          <a:r>
            <a:rPr lang="en-US" err="1">
              <a:latin typeface="Calibri"/>
            </a:rPr>
            <a:t>Anwendungen</a:t>
          </a:r>
          <a:r>
            <a:rPr lang="en-US">
              <a:latin typeface="Calibri"/>
            </a:rPr>
            <a:t>, </a:t>
          </a:r>
          <a:r>
            <a:rPr lang="en-US" err="1">
              <a:latin typeface="Calibri"/>
            </a:rPr>
            <a:t>allerdings</a:t>
          </a:r>
          <a:r>
            <a:rPr lang="en-US">
              <a:latin typeface="Calibri"/>
            </a:rPr>
            <a:t> </a:t>
          </a:r>
          <a:r>
            <a:rPr lang="en-US" err="1">
              <a:latin typeface="Calibri"/>
            </a:rPr>
            <a:t>mit</a:t>
          </a:r>
          <a:r>
            <a:rPr lang="en-US">
              <a:latin typeface="Calibri"/>
            </a:rPr>
            <a:t> </a:t>
          </a:r>
          <a:r>
            <a:rPr lang="en-US" err="1">
              <a:latin typeface="Calibri"/>
            </a:rPr>
            <a:t>hohem</a:t>
          </a:r>
          <a:r>
            <a:rPr lang="en-US">
              <a:latin typeface="Calibri"/>
            </a:rPr>
            <a:t> </a:t>
          </a:r>
          <a:r>
            <a:rPr lang="en-US" err="1">
              <a:latin typeface="Calibri"/>
            </a:rPr>
            <a:t>Ressourcenbedarf</a:t>
          </a:r>
          <a:r>
            <a:rPr lang="en-US">
              <a:latin typeface="Calibri"/>
            </a:rPr>
            <a:t>.</a:t>
          </a:r>
          <a:endParaRPr lang="de-DE"/>
        </a:p>
      </dgm:t>
    </dgm:pt>
    <dgm:pt modelId="{407ACC84-BF51-431D-9840-3E3DC18E24A1}" type="parTrans" cxnId="{5DE64E0F-0C8A-463F-B285-687986B3FF65}">
      <dgm:prSet/>
      <dgm:spPr/>
      <dgm:t>
        <a:bodyPr/>
        <a:lstStyle/>
        <a:p>
          <a:endParaRPr lang="de-DE"/>
        </a:p>
      </dgm:t>
    </dgm:pt>
    <dgm:pt modelId="{4448E651-E5DC-4B8A-9A6B-5CEC9877A5E7}" type="sibTrans" cxnId="{5DE64E0F-0C8A-463F-B285-687986B3FF65}">
      <dgm:prSet/>
      <dgm:spPr/>
      <dgm:t>
        <a:bodyPr/>
        <a:lstStyle/>
        <a:p>
          <a:endParaRPr lang="de-DE"/>
        </a:p>
      </dgm:t>
    </dgm:pt>
    <dgm:pt modelId="{016A3B92-EF2E-4B51-8327-C9368232C785}" type="pres">
      <dgm:prSet presAssocID="{4962AC4F-6435-4DCD-B0E2-594FA89CBBBF}" presName="theList" presStyleCnt="0">
        <dgm:presLayoutVars>
          <dgm:dir/>
          <dgm:animLvl val="lvl"/>
          <dgm:resizeHandles val="exact"/>
        </dgm:presLayoutVars>
      </dgm:prSet>
      <dgm:spPr/>
    </dgm:pt>
    <dgm:pt modelId="{C5D26DC5-3588-47F7-B807-419F58B50B07}" type="pres">
      <dgm:prSet presAssocID="{C3844D70-5D46-42EF-B354-4D4B088D87D3}" presName="compNode" presStyleCnt="0"/>
      <dgm:spPr/>
    </dgm:pt>
    <dgm:pt modelId="{7900DDAE-805F-44BB-B37D-03E92765C95F}" type="pres">
      <dgm:prSet presAssocID="{C3844D70-5D46-42EF-B354-4D4B088D87D3}" presName="aNode" presStyleLbl="bgShp" presStyleIdx="0" presStyleCnt="3"/>
      <dgm:spPr/>
    </dgm:pt>
    <dgm:pt modelId="{6076CEB9-64AD-44F6-A7C2-C73CFA054B89}" type="pres">
      <dgm:prSet presAssocID="{C3844D70-5D46-42EF-B354-4D4B088D87D3}" presName="textNode" presStyleLbl="bgShp" presStyleIdx="0" presStyleCnt="3"/>
      <dgm:spPr/>
    </dgm:pt>
    <dgm:pt modelId="{B19659E8-C469-4002-959E-AFCFDE15CD9B}" type="pres">
      <dgm:prSet presAssocID="{C3844D70-5D46-42EF-B354-4D4B088D87D3}" presName="compChildNode" presStyleCnt="0"/>
      <dgm:spPr/>
    </dgm:pt>
    <dgm:pt modelId="{14CE24DB-A506-4CAA-B6FE-A47E9B60CF13}" type="pres">
      <dgm:prSet presAssocID="{C3844D70-5D46-42EF-B354-4D4B088D87D3}" presName="theInnerList" presStyleCnt="0"/>
      <dgm:spPr/>
    </dgm:pt>
    <dgm:pt modelId="{8D231AF0-3045-42D3-8F93-3D5AA5BA80DC}" type="pres">
      <dgm:prSet presAssocID="{D5E6B8FD-8F37-4C3F-A822-0EE8D696BCF5}" presName="childNode" presStyleLbl="node1" presStyleIdx="0" presStyleCnt="3">
        <dgm:presLayoutVars>
          <dgm:bulletEnabled val="1"/>
        </dgm:presLayoutVars>
      </dgm:prSet>
      <dgm:spPr/>
    </dgm:pt>
    <dgm:pt modelId="{04C1732B-3143-4B9B-8B96-6823C41C3913}" type="pres">
      <dgm:prSet presAssocID="{C3844D70-5D46-42EF-B354-4D4B088D87D3}" presName="aSpace" presStyleCnt="0"/>
      <dgm:spPr/>
    </dgm:pt>
    <dgm:pt modelId="{77D33309-0E3A-4A61-82CD-461263F6D7C0}" type="pres">
      <dgm:prSet presAssocID="{D816EE8F-B563-4A96-BCF4-71B7D27E9521}" presName="compNode" presStyleCnt="0"/>
      <dgm:spPr/>
    </dgm:pt>
    <dgm:pt modelId="{D2F9B1E3-D5D7-422B-9066-1E2D8B997A46}" type="pres">
      <dgm:prSet presAssocID="{D816EE8F-B563-4A96-BCF4-71B7D27E9521}" presName="aNode" presStyleLbl="bgShp" presStyleIdx="1" presStyleCnt="3"/>
      <dgm:spPr/>
    </dgm:pt>
    <dgm:pt modelId="{2AA68EC7-CA01-4CD9-A711-1343F8F941BC}" type="pres">
      <dgm:prSet presAssocID="{D816EE8F-B563-4A96-BCF4-71B7D27E9521}" presName="textNode" presStyleLbl="bgShp" presStyleIdx="1" presStyleCnt="3"/>
      <dgm:spPr/>
    </dgm:pt>
    <dgm:pt modelId="{569B3A43-28FA-4886-9308-9F7EE2E20D69}" type="pres">
      <dgm:prSet presAssocID="{D816EE8F-B563-4A96-BCF4-71B7D27E9521}" presName="compChildNode" presStyleCnt="0"/>
      <dgm:spPr/>
    </dgm:pt>
    <dgm:pt modelId="{7D710AE7-6C52-413C-9016-A568F728BF76}" type="pres">
      <dgm:prSet presAssocID="{D816EE8F-B563-4A96-BCF4-71B7D27E9521}" presName="theInnerList" presStyleCnt="0"/>
      <dgm:spPr/>
    </dgm:pt>
    <dgm:pt modelId="{48693E7B-098A-4925-93A5-B120F726E472}" type="pres">
      <dgm:prSet presAssocID="{928E9BFE-8B0F-4515-85AA-73BB8B0365C2}" presName="childNode" presStyleLbl="node1" presStyleIdx="1" presStyleCnt="3">
        <dgm:presLayoutVars>
          <dgm:bulletEnabled val="1"/>
        </dgm:presLayoutVars>
      </dgm:prSet>
      <dgm:spPr/>
    </dgm:pt>
    <dgm:pt modelId="{3B6C5709-1FF5-4F2F-A22E-2C848FFC557F}" type="pres">
      <dgm:prSet presAssocID="{D816EE8F-B563-4A96-BCF4-71B7D27E9521}" presName="aSpace" presStyleCnt="0"/>
      <dgm:spPr/>
    </dgm:pt>
    <dgm:pt modelId="{656D0C48-6538-4C4B-AB22-8CF979158387}" type="pres">
      <dgm:prSet presAssocID="{267B8D3A-B113-4A25-BCC6-EE36BAFF0A59}" presName="compNode" presStyleCnt="0"/>
      <dgm:spPr/>
    </dgm:pt>
    <dgm:pt modelId="{54B7EE20-4245-49DA-8380-FBB1085F62A1}" type="pres">
      <dgm:prSet presAssocID="{267B8D3A-B113-4A25-BCC6-EE36BAFF0A59}" presName="aNode" presStyleLbl="bgShp" presStyleIdx="2" presStyleCnt="3"/>
      <dgm:spPr/>
    </dgm:pt>
    <dgm:pt modelId="{B9CCB976-6980-4E67-835F-481DB2A48920}" type="pres">
      <dgm:prSet presAssocID="{267B8D3A-B113-4A25-BCC6-EE36BAFF0A59}" presName="textNode" presStyleLbl="bgShp" presStyleIdx="2" presStyleCnt="3"/>
      <dgm:spPr/>
    </dgm:pt>
    <dgm:pt modelId="{AB21449A-5857-43AA-A220-6FE6F075486C}" type="pres">
      <dgm:prSet presAssocID="{267B8D3A-B113-4A25-BCC6-EE36BAFF0A59}" presName="compChildNode" presStyleCnt="0"/>
      <dgm:spPr/>
    </dgm:pt>
    <dgm:pt modelId="{7EC0B416-2430-48D9-98C6-E383A8773561}" type="pres">
      <dgm:prSet presAssocID="{267B8D3A-B113-4A25-BCC6-EE36BAFF0A59}" presName="theInnerList" presStyleCnt="0"/>
      <dgm:spPr/>
    </dgm:pt>
    <dgm:pt modelId="{118FCAA5-7ED8-41DA-A0D8-868DDBBE2567}" type="pres">
      <dgm:prSet presAssocID="{5809DF75-DB0C-4539-8D82-952D36C7D0E5}" presName="childNode" presStyleLbl="node1" presStyleIdx="2" presStyleCnt="3">
        <dgm:presLayoutVars>
          <dgm:bulletEnabled val="1"/>
        </dgm:presLayoutVars>
      </dgm:prSet>
      <dgm:spPr/>
    </dgm:pt>
  </dgm:ptLst>
  <dgm:cxnLst>
    <dgm:cxn modelId="{5DE64E0F-0C8A-463F-B285-687986B3FF65}" srcId="{267B8D3A-B113-4A25-BCC6-EE36BAFF0A59}" destId="{5809DF75-DB0C-4539-8D82-952D36C7D0E5}" srcOrd="0" destOrd="0" parTransId="{407ACC84-BF51-431D-9840-3E3DC18E24A1}" sibTransId="{4448E651-E5DC-4B8A-9A6B-5CEC9877A5E7}"/>
    <dgm:cxn modelId="{83894B18-8527-4ABC-A2E2-2D2E8F154151}" srcId="{C3844D70-5D46-42EF-B354-4D4B088D87D3}" destId="{D5E6B8FD-8F37-4C3F-A822-0EE8D696BCF5}" srcOrd="0" destOrd="0" parTransId="{A9E8BF3E-E1A2-4929-8DD2-0EA9DAF76930}" sibTransId="{A45AB2EC-8D7D-474F-B073-8A71EDD0EA39}"/>
    <dgm:cxn modelId="{F83AC21D-D0EE-4A15-BFAE-3F86A887D610}" type="presOf" srcId="{4962AC4F-6435-4DCD-B0E2-594FA89CBBBF}" destId="{016A3B92-EF2E-4B51-8327-C9368232C785}" srcOrd="0" destOrd="0" presId="urn:microsoft.com/office/officeart/2005/8/layout/lProcess2"/>
    <dgm:cxn modelId="{00E4EF20-A2BF-4F6C-8000-D89634F6810E}" type="presOf" srcId="{267B8D3A-B113-4A25-BCC6-EE36BAFF0A59}" destId="{B9CCB976-6980-4E67-835F-481DB2A48920}" srcOrd="1" destOrd="0" presId="urn:microsoft.com/office/officeart/2005/8/layout/lProcess2"/>
    <dgm:cxn modelId="{63ED8534-AD0B-4179-959A-B2272C7369A3}" srcId="{4962AC4F-6435-4DCD-B0E2-594FA89CBBBF}" destId="{D816EE8F-B563-4A96-BCF4-71B7D27E9521}" srcOrd="1" destOrd="0" parTransId="{4657DBA7-6AC8-4000-ACB0-28522D16B315}" sibTransId="{2BDBB06D-43E7-4153-B9C1-925BB6440A60}"/>
    <dgm:cxn modelId="{52B0544A-6BE8-494E-ACAC-B07B05635C37}" srcId="{4962AC4F-6435-4DCD-B0E2-594FA89CBBBF}" destId="{267B8D3A-B113-4A25-BCC6-EE36BAFF0A59}" srcOrd="2" destOrd="0" parTransId="{CBD9179C-BDFC-47BA-A412-51BE09CCCC7F}" sibTransId="{4916FCFD-157F-4B17-ACA2-80E5D3E35B94}"/>
    <dgm:cxn modelId="{8CA9EE6A-0F37-49CA-9870-BC6A354EEC21}" type="presOf" srcId="{5809DF75-DB0C-4539-8D82-952D36C7D0E5}" destId="{118FCAA5-7ED8-41DA-A0D8-868DDBBE2567}" srcOrd="0" destOrd="0" presId="urn:microsoft.com/office/officeart/2005/8/layout/lProcess2"/>
    <dgm:cxn modelId="{FC58166C-7B5F-4129-8821-BC61F86FFDA4}" srcId="{4962AC4F-6435-4DCD-B0E2-594FA89CBBBF}" destId="{C3844D70-5D46-42EF-B354-4D4B088D87D3}" srcOrd="0" destOrd="0" parTransId="{89156161-4C23-4CCE-8DFB-2F851B0191E0}" sibTransId="{DD6D10CD-43D2-4431-8F1D-2D0EDCC7C8AF}"/>
    <dgm:cxn modelId="{65EE2274-29CA-4C2E-83A0-C90FD010AB57}" type="presOf" srcId="{D816EE8F-B563-4A96-BCF4-71B7D27E9521}" destId="{2AA68EC7-CA01-4CD9-A711-1343F8F941BC}" srcOrd="1" destOrd="0" presId="urn:microsoft.com/office/officeart/2005/8/layout/lProcess2"/>
    <dgm:cxn modelId="{77BA9A5A-9CB1-4CC1-BA5D-144CBCBF08C0}" type="presOf" srcId="{C3844D70-5D46-42EF-B354-4D4B088D87D3}" destId="{6076CEB9-64AD-44F6-A7C2-C73CFA054B89}" srcOrd="1" destOrd="0" presId="urn:microsoft.com/office/officeart/2005/8/layout/lProcess2"/>
    <dgm:cxn modelId="{1D19F689-3215-48E0-8804-883DC605E260}" type="presOf" srcId="{D5E6B8FD-8F37-4C3F-A822-0EE8D696BCF5}" destId="{8D231AF0-3045-42D3-8F93-3D5AA5BA80DC}" srcOrd="0" destOrd="0" presId="urn:microsoft.com/office/officeart/2005/8/layout/lProcess2"/>
    <dgm:cxn modelId="{672CC6AA-13FD-4EEC-B9A5-2EEED6C3D668}" type="presOf" srcId="{928E9BFE-8B0F-4515-85AA-73BB8B0365C2}" destId="{48693E7B-098A-4925-93A5-B120F726E472}" srcOrd="0" destOrd="0" presId="urn:microsoft.com/office/officeart/2005/8/layout/lProcess2"/>
    <dgm:cxn modelId="{4A4369B1-FBAE-44C4-9CE0-EB76CB8FAABF}" srcId="{D816EE8F-B563-4A96-BCF4-71B7D27E9521}" destId="{928E9BFE-8B0F-4515-85AA-73BB8B0365C2}" srcOrd="0" destOrd="0" parTransId="{B4945486-3F58-451C-97A6-B00B16423DF7}" sibTransId="{FAF56222-CFB0-4A6B-89DC-E5DAAC3D9342}"/>
    <dgm:cxn modelId="{797313B2-3522-4BF3-9915-F6923CCBC088}" type="presOf" srcId="{267B8D3A-B113-4A25-BCC6-EE36BAFF0A59}" destId="{54B7EE20-4245-49DA-8380-FBB1085F62A1}" srcOrd="0" destOrd="0" presId="urn:microsoft.com/office/officeart/2005/8/layout/lProcess2"/>
    <dgm:cxn modelId="{827A13BD-C9C7-431A-ABC1-343F194F21FC}" type="presOf" srcId="{D816EE8F-B563-4A96-BCF4-71B7D27E9521}" destId="{D2F9B1E3-D5D7-422B-9066-1E2D8B997A46}" srcOrd="0" destOrd="0" presId="urn:microsoft.com/office/officeart/2005/8/layout/lProcess2"/>
    <dgm:cxn modelId="{A2EDA8D1-10E0-40B5-B11D-4F037DE5872B}" type="presOf" srcId="{C3844D70-5D46-42EF-B354-4D4B088D87D3}" destId="{7900DDAE-805F-44BB-B37D-03E92765C95F}" srcOrd="0" destOrd="0" presId="urn:microsoft.com/office/officeart/2005/8/layout/lProcess2"/>
    <dgm:cxn modelId="{7F11E185-06D8-4AB7-BAA1-741DB60A80EB}" type="presParOf" srcId="{016A3B92-EF2E-4B51-8327-C9368232C785}" destId="{C5D26DC5-3588-47F7-B807-419F58B50B07}" srcOrd="0" destOrd="0" presId="urn:microsoft.com/office/officeart/2005/8/layout/lProcess2"/>
    <dgm:cxn modelId="{C303120F-3DC4-4414-B1AB-5BF0DA84EEE1}" type="presParOf" srcId="{C5D26DC5-3588-47F7-B807-419F58B50B07}" destId="{7900DDAE-805F-44BB-B37D-03E92765C95F}" srcOrd="0" destOrd="0" presId="urn:microsoft.com/office/officeart/2005/8/layout/lProcess2"/>
    <dgm:cxn modelId="{7B82E4EC-55B9-481D-A53C-71F6A9732D39}" type="presParOf" srcId="{C5D26DC5-3588-47F7-B807-419F58B50B07}" destId="{6076CEB9-64AD-44F6-A7C2-C73CFA054B89}" srcOrd="1" destOrd="0" presId="urn:microsoft.com/office/officeart/2005/8/layout/lProcess2"/>
    <dgm:cxn modelId="{C3B1BD7C-D186-43BE-A6EF-82CDB70C2B8F}" type="presParOf" srcId="{C5D26DC5-3588-47F7-B807-419F58B50B07}" destId="{B19659E8-C469-4002-959E-AFCFDE15CD9B}" srcOrd="2" destOrd="0" presId="urn:microsoft.com/office/officeart/2005/8/layout/lProcess2"/>
    <dgm:cxn modelId="{637BE0E6-3CE7-4032-BE78-D0C1E2DD218D}" type="presParOf" srcId="{B19659E8-C469-4002-959E-AFCFDE15CD9B}" destId="{14CE24DB-A506-4CAA-B6FE-A47E9B60CF13}" srcOrd="0" destOrd="0" presId="urn:microsoft.com/office/officeart/2005/8/layout/lProcess2"/>
    <dgm:cxn modelId="{76E3060B-69B0-41C7-9E53-7577FE36F290}" type="presParOf" srcId="{14CE24DB-A506-4CAA-B6FE-A47E9B60CF13}" destId="{8D231AF0-3045-42D3-8F93-3D5AA5BA80DC}" srcOrd="0" destOrd="0" presId="urn:microsoft.com/office/officeart/2005/8/layout/lProcess2"/>
    <dgm:cxn modelId="{24050477-3DD0-4B56-90BD-257A445060B0}" type="presParOf" srcId="{016A3B92-EF2E-4B51-8327-C9368232C785}" destId="{04C1732B-3143-4B9B-8B96-6823C41C3913}" srcOrd="1" destOrd="0" presId="urn:microsoft.com/office/officeart/2005/8/layout/lProcess2"/>
    <dgm:cxn modelId="{0C4923B1-4FD3-4862-9C36-305B882424CD}" type="presParOf" srcId="{016A3B92-EF2E-4B51-8327-C9368232C785}" destId="{77D33309-0E3A-4A61-82CD-461263F6D7C0}" srcOrd="2" destOrd="0" presId="urn:microsoft.com/office/officeart/2005/8/layout/lProcess2"/>
    <dgm:cxn modelId="{B8FD3F79-8AB3-402A-B99A-4A4817C0E519}" type="presParOf" srcId="{77D33309-0E3A-4A61-82CD-461263F6D7C0}" destId="{D2F9B1E3-D5D7-422B-9066-1E2D8B997A46}" srcOrd="0" destOrd="0" presId="urn:microsoft.com/office/officeart/2005/8/layout/lProcess2"/>
    <dgm:cxn modelId="{AD679377-248B-41D8-943C-044C22C60F47}" type="presParOf" srcId="{77D33309-0E3A-4A61-82CD-461263F6D7C0}" destId="{2AA68EC7-CA01-4CD9-A711-1343F8F941BC}" srcOrd="1" destOrd="0" presId="urn:microsoft.com/office/officeart/2005/8/layout/lProcess2"/>
    <dgm:cxn modelId="{90988C3C-4D2A-4B26-B06E-8572DAEFAA1B}" type="presParOf" srcId="{77D33309-0E3A-4A61-82CD-461263F6D7C0}" destId="{569B3A43-28FA-4886-9308-9F7EE2E20D69}" srcOrd="2" destOrd="0" presId="urn:microsoft.com/office/officeart/2005/8/layout/lProcess2"/>
    <dgm:cxn modelId="{D5F29669-6DB5-4157-AE81-7043FCFFDE0B}" type="presParOf" srcId="{569B3A43-28FA-4886-9308-9F7EE2E20D69}" destId="{7D710AE7-6C52-413C-9016-A568F728BF76}" srcOrd="0" destOrd="0" presId="urn:microsoft.com/office/officeart/2005/8/layout/lProcess2"/>
    <dgm:cxn modelId="{C258B80F-B984-472B-BD0A-DB57B46617C2}" type="presParOf" srcId="{7D710AE7-6C52-413C-9016-A568F728BF76}" destId="{48693E7B-098A-4925-93A5-B120F726E472}" srcOrd="0" destOrd="0" presId="urn:microsoft.com/office/officeart/2005/8/layout/lProcess2"/>
    <dgm:cxn modelId="{71D7E03C-96A8-475B-A6DB-7B2FBB702B78}" type="presParOf" srcId="{016A3B92-EF2E-4B51-8327-C9368232C785}" destId="{3B6C5709-1FF5-4F2F-A22E-2C848FFC557F}" srcOrd="3" destOrd="0" presId="urn:microsoft.com/office/officeart/2005/8/layout/lProcess2"/>
    <dgm:cxn modelId="{540B9889-52E1-461B-A443-C56BDC168306}" type="presParOf" srcId="{016A3B92-EF2E-4B51-8327-C9368232C785}" destId="{656D0C48-6538-4C4B-AB22-8CF979158387}" srcOrd="4" destOrd="0" presId="urn:microsoft.com/office/officeart/2005/8/layout/lProcess2"/>
    <dgm:cxn modelId="{40F7D643-74E7-4C60-B957-A9AACEB9206E}" type="presParOf" srcId="{656D0C48-6538-4C4B-AB22-8CF979158387}" destId="{54B7EE20-4245-49DA-8380-FBB1085F62A1}" srcOrd="0" destOrd="0" presId="urn:microsoft.com/office/officeart/2005/8/layout/lProcess2"/>
    <dgm:cxn modelId="{6D219337-A81F-4352-A9B1-72C1EA3DAB97}" type="presParOf" srcId="{656D0C48-6538-4C4B-AB22-8CF979158387}" destId="{B9CCB976-6980-4E67-835F-481DB2A48920}" srcOrd="1" destOrd="0" presId="urn:microsoft.com/office/officeart/2005/8/layout/lProcess2"/>
    <dgm:cxn modelId="{0E8C0F79-9912-4A70-971A-3836EBDE0C1B}" type="presParOf" srcId="{656D0C48-6538-4C4B-AB22-8CF979158387}" destId="{AB21449A-5857-43AA-A220-6FE6F075486C}" srcOrd="2" destOrd="0" presId="urn:microsoft.com/office/officeart/2005/8/layout/lProcess2"/>
    <dgm:cxn modelId="{E9A8B336-F16B-4030-933C-DCFD87C77DF9}" type="presParOf" srcId="{AB21449A-5857-43AA-A220-6FE6F075486C}" destId="{7EC0B416-2430-48D9-98C6-E383A8773561}" srcOrd="0" destOrd="0" presId="urn:microsoft.com/office/officeart/2005/8/layout/lProcess2"/>
    <dgm:cxn modelId="{D5DAA115-8F90-4C85-B06A-2574F26B2E6B}" type="presParOf" srcId="{7EC0B416-2430-48D9-98C6-E383A8773561}" destId="{118FCAA5-7ED8-41DA-A0D8-868DDBBE2567}"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84E59-8492-418A-8C7F-F4445BAD2BC2}">
      <dsp:nvSpPr>
        <dsp:cNvPr id="0" name=""/>
        <dsp:cNvSpPr/>
      </dsp:nvSpPr>
      <dsp:spPr>
        <a:xfrm>
          <a:off x="0" y="736933"/>
          <a:ext cx="15957466" cy="1209600"/>
        </a:xfrm>
        <a:prstGeom prst="rect">
          <a:avLst/>
        </a:prstGeom>
        <a:solidFill>
          <a:schemeClr val="lt1">
            <a:alpha val="9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86701A-D89D-4911-9E5B-1700EDBB395B}">
      <dsp:nvSpPr>
        <dsp:cNvPr id="0" name=""/>
        <dsp:cNvSpPr/>
      </dsp:nvSpPr>
      <dsp:spPr>
        <a:xfrm>
          <a:off x="797873" y="28453"/>
          <a:ext cx="11170226" cy="1416960"/>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208" tIns="0" rIns="422208" bIns="0" numCol="1" spcCol="1270" anchor="ctr" anchorCtr="0">
          <a:noAutofit/>
        </a:bodyPr>
        <a:lstStyle/>
        <a:p>
          <a:pPr marL="0" lvl="0" indent="0" algn="l" defTabSz="2133600">
            <a:lnSpc>
              <a:spcPct val="90000"/>
            </a:lnSpc>
            <a:spcBef>
              <a:spcPct val="0"/>
            </a:spcBef>
            <a:spcAft>
              <a:spcPct val="35000"/>
            </a:spcAft>
            <a:buNone/>
          </a:pPr>
          <a:r>
            <a:rPr lang="de-DE" sz="4800" kern="1200">
              <a:latin typeface="Calibri"/>
            </a:rPr>
            <a:t>Flair</a:t>
          </a:r>
          <a:endParaRPr lang="en-US" sz="4800" kern="1200"/>
        </a:p>
      </dsp:txBody>
      <dsp:txXfrm>
        <a:off x="867043" y="97623"/>
        <a:ext cx="11031886" cy="1278620"/>
      </dsp:txXfrm>
    </dsp:sp>
    <dsp:sp modelId="{044AF1FF-954F-47BC-A403-E6A06134FA37}">
      <dsp:nvSpPr>
        <dsp:cNvPr id="0" name=""/>
        <dsp:cNvSpPr/>
      </dsp:nvSpPr>
      <dsp:spPr>
        <a:xfrm>
          <a:off x="0" y="2914213"/>
          <a:ext cx="15957466" cy="1209600"/>
        </a:xfrm>
        <a:prstGeom prst="rect">
          <a:avLst/>
        </a:prstGeom>
        <a:solidFill>
          <a:schemeClr val="lt1">
            <a:alpha val="90000"/>
            <a:hueOff val="0"/>
            <a:satOff val="0"/>
            <a:lumOff val="0"/>
            <a:alphaOff val="0"/>
          </a:schemeClr>
        </a:solidFill>
        <a:ln w="25400" cap="flat" cmpd="sng" algn="ctr">
          <a:solidFill>
            <a:schemeClr val="accent1">
              <a:shade val="50000"/>
              <a:hueOff val="240958"/>
              <a:satOff val="-5040"/>
              <a:lumOff val="28042"/>
              <a:alphaOff val="0"/>
            </a:schemeClr>
          </a:solidFill>
          <a:prstDash val="solid"/>
        </a:ln>
        <a:effectLst/>
      </dsp:spPr>
      <dsp:style>
        <a:lnRef idx="2">
          <a:scrgbClr r="0" g="0" b="0"/>
        </a:lnRef>
        <a:fillRef idx="1">
          <a:scrgbClr r="0" g="0" b="0"/>
        </a:fillRef>
        <a:effectRef idx="0">
          <a:scrgbClr r="0" g="0" b="0"/>
        </a:effectRef>
        <a:fontRef idx="minor"/>
      </dsp:style>
    </dsp:sp>
    <dsp:sp modelId="{CBDA8B4F-6A48-4532-B64A-275F9071C905}">
      <dsp:nvSpPr>
        <dsp:cNvPr id="0" name=""/>
        <dsp:cNvSpPr/>
      </dsp:nvSpPr>
      <dsp:spPr>
        <a:xfrm>
          <a:off x="797873" y="2205733"/>
          <a:ext cx="11170226" cy="1416960"/>
        </a:xfrm>
        <a:prstGeom prst="roundRect">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208" tIns="0" rIns="422208" bIns="0" numCol="1" spcCol="1270" anchor="ctr" anchorCtr="0">
          <a:noAutofit/>
        </a:bodyPr>
        <a:lstStyle/>
        <a:p>
          <a:pPr marL="0" lvl="0" indent="0" algn="l" defTabSz="2133600">
            <a:lnSpc>
              <a:spcPct val="90000"/>
            </a:lnSpc>
            <a:spcBef>
              <a:spcPct val="0"/>
            </a:spcBef>
            <a:spcAft>
              <a:spcPct val="35000"/>
            </a:spcAft>
            <a:buNone/>
          </a:pPr>
          <a:r>
            <a:rPr lang="de-DE" sz="4800" kern="1200" err="1">
              <a:latin typeface="Calibri"/>
            </a:rPr>
            <a:t>SpaCy</a:t>
          </a:r>
          <a:endParaRPr lang="en-US" sz="4800" kern="1200" err="1"/>
        </a:p>
      </dsp:txBody>
      <dsp:txXfrm>
        <a:off x="867043" y="2274903"/>
        <a:ext cx="11031886" cy="1278620"/>
      </dsp:txXfrm>
    </dsp:sp>
    <dsp:sp modelId="{4E97A80E-3F90-4BC2-AD1C-159D3B506927}">
      <dsp:nvSpPr>
        <dsp:cNvPr id="0" name=""/>
        <dsp:cNvSpPr/>
      </dsp:nvSpPr>
      <dsp:spPr>
        <a:xfrm>
          <a:off x="0" y="5091492"/>
          <a:ext cx="15957466" cy="1209600"/>
        </a:xfrm>
        <a:prstGeom prst="rect">
          <a:avLst/>
        </a:prstGeom>
        <a:solidFill>
          <a:schemeClr val="lt1">
            <a:alpha val="90000"/>
            <a:hueOff val="0"/>
            <a:satOff val="0"/>
            <a:lumOff val="0"/>
            <a:alphaOff val="0"/>
          </a:schemeClr>
        </a:solidFill>
        <a:ln w="25400" cap="flat" cmpd="sng" algn="ctr">
          <a:solidFill>
            <a:schemeClr val="accent1">
              <a:shade val="50000"/>
              <a:hueOff val="240958"/>
              <a:satOff val="-5040"/>
              <a:lumOff val="28042"/>
              <a:alphaOff val="0"/>
            </a:schemeClr>
          </a:solidFill>
          <a:prstDash val="solid"/>
        </a:ln>
        <a:effectLst/>
      </dsp:spPr>
      <dsp:style>
        <a:lnRef idx="2">
          <a:scrgbClr r="0" g="0" b="0"/>
        </a:lnRef>
        <a:fillRef idx="1">
          <a:scrgbClr r="0" g="0" b="0"/>
        </a:fillRef>
        <a:effectRef idx="0">
          <a:scrgbClr r="0" g="0" b="0"/>
        </a:effectRef>
        <a:fontRef idx="minor"/>
      </dsp:style>
    </dsp:sp>
    <dsp:sp modelId="{2E1F0743-AA10-47F1-BB5F-6969E9D0E972}">
      <dsp:nvSpPr>
        <dsp:cNvPr id="0" name=""/>
        <dsp:cNvSpPr/>
      </dsp:nvSpPr>
      <dsp:spPr>
        <a:xfrm>
          <a:off x="797873" y="4383013"/>
          <a:ext cx="11170226" cy="1416960"/>
        </a:xfrm>
        <a:prstGeom prst="roundRect">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208" tIns="0" rIns="422208" bIns="0" numCol="1" spcCol="1270" anchor="ctr" anchorCtr="0">
          <a:noAutofit/>
        </a:bodyPr>
        <a:lstStyle/>
        <a:p>
          <a:pPr marL="0" lvl="0" indent="0" algn="l" defTabSz="2133600" rtl="0">
            <a:lnSpc>
              <a:spcPct val="90000"/>
            </a:lnSpc>
            <a:spcBef>
              <a:spcPct val="0"/>
            </a:spcBef>
            <a:spcAft>
              <a:spcPct val="35000"/>
            </a:spcAft>
            <a:buNone/>
          </a:pPr>
          <a:r>
            <a:rPr lang="de-DE" sz="4800" kern="1200" err="1">
              <a:latin typeface="Calibri"/>
            </a:rPr>
            <a:t>Hugging</a:t>
          </a:r>
          <a:r>
            <a:rPr lang="de-DE" sz="4800" kern="1200">
              <a:latin typeface="Calibri"/>
            </a:rPr>
            <a:t> Face Transformers</a:t>
          </a:r>
          <a:endParaRPr lang="en-US" sz="4800" kern="1200">
            <a:latin typeface="Calibri"/>
          </a:endParaRPr>
        </a:p>
      </dsp:txBody>
      <dsp:txXfrm>
        <a:off x="867043" y="4452183"/>
        <a:ext cx="11031886" cy="1278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88EC9-B3E5-47EE-9D9A-B98F80CCD074}">
      <dsp:nvSpPr>
        <dsp:cNvPr id="0" name=""/>
        <dsp:cNvSpPr/>
      </dsp:nvSpPr>
      <dsp:spPr>
        <a:xfrm>
          <a:off x="1027772" y="0"/>
          <a:ext cx="11648084" cy="5555180"/>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0B1F61-FDA4-437B-9E14-85868A4D78FC}">
      <dsp:nvSpPr>
        <dsp:cNvPr id="0" name=""/>
        <dsp:cNvSpPr/>
      </dsp:nvSpPr>
      <dsp:spPr>
        <a:xfrm>
          <a:off x="3669" y="1666554"/>
          <a:ext cx="4362239" cy="222207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rtl="0">
            <a:lnSpc>
              <a:spcPct val="90000"/>
            </a:lnSpc>
            <a:spcBef>
              <a:spcPct val="0"/>
            </a:spcBef>
            <a:spcAft>
              <a:spcPct val="35000"/>
            </a:spcAft>
            <a:buNone/>
          </a:pPr>
          <a:r>
            <a:rPr lang="de-DE" sz="5400" kern="1200">
              <a:latin typeface="Calibri"/>
            </a:rPr>
            <a:t>Flair</a:t>
          </a:r>
          <a:endParaRPr lang="de-DE" sz="5400" kern="1200"/>
        </a:p>
      </dsp:txBody>
      <dsp:txXfrm>
        <a:off x="112142" y="1775027"/>
        <a:ext cx="4145293" cy="2005126"/>
      </dsp:txXfrm>
    </dsp:sp>
    <dsp:sp modelId="{BA4EB348-69F0-4429-9E4F-4E3F5A4EE62A}">
      <dsp:nvSpPr>
        <dsp:cNvPr id="0" name=""/>
        <dsp:cNvSpPr/>
      </dsp:nvSpPr>
      <dsp:spPr>
        <a:xfrm>
          <a:off x="4670694" y="1666554"/>
          <a:ext cx="4362239" cy="2222072"/>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rtl="0">
            <a:lnSpc>
              <a:spcPct val="90000"/>
            </a:lnSpc>
            <a:spcBef>
              <a:spcPct val="0"/>
            </a:spcBef>
            <a:spcAft>
              <a:spcPct val="35000"/>
            </a:spcAft>
            <a:buNone/>
          </a:pPr>
          <a:r>
            <a:rPr lang="de-DE" sz="5400" kern="1200" err="1">
              <a:latin typeface="Calibri"/>
            </a:rPr>
            <a:t>SpaCy</a:t>
          </a:r>
          <a:r>
            <a:rPr lang="de-DE" sz="5400" kern="1200">
              <a:latin typeface="Calibri"/>
            </a:rPr>
            <a:t> </a:t>
          </a:r>
        </a:p>
      </dsp:txBody>
      <dsp:txXfrm>
        <a:off x="4779167" y="1775027"/>
        <a:ext cx="4145293" cy="2005126"/>
      </dsp:txXfrm>
    </dsp:sp>
    <dsp:sp modelId="{D8D00FA2-A714-47BD-A4BA-33DAD5A324F4}">
      <dsp:nvSpPr>
        <dsp:cNvPr id="0" name=""/>
        <dsp:cNvSpPr/>
      </dsp:nvSpPr>
      <dsp:spPr>
        <a:xfrm>
          <a:off x="9337719" y="1666554"/>
          <a:ext cx="4362239" cy="2222072"/>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de-DE" sz="5400" kern="1200" err="1">
              <a:latin typeface="Calibri"/>
            </a:rPr>
            <a:t>Hugging</a:t>
          </a:r>
          <a:r>
            <a:rPr lang="de-DE" sz="5400" kern="1200">
              <a:latin typeface="Calibri"/>
            </a:rPr>
            <a:t> Face Transformers </a:t>
          </a:r>
          <a:endParaRPr lang="en-US" sz="5400" kern="1200"/>
        </a:p>
      </dsp:txBody>
      <dsp:txXfrm>
        <a:off x="9446192" y="1775027"/>
        <a:ext cx="4145293" cy="2005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FC9DE-859B-4DDD-8DEA-01E714342CD7}">
      <dsp:nvSpPr>
        <dsp:cNvPr id="0" name=""/>
        <dsp:cNvSpPr/>
      </dsp:nvSpPr>
      <dsp:spPr>
        <a:xfrm>
          <a:off x="1014226" y="0"/>
          <a:ext cx="11494572" cy="5913910"/>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D71AC3-C70B-45B4-BFA2-3A09FCEB015A}">
      <dsp:nvSpPr>
        <dsp:cNvPr id="0" name=""/>
        <dsp:cNvSpPr/>
      </dsp:nvSpPr>
      <dsp:spPr>
        <a:xfrm>
          <a:off x="453" y="1774172"/>
          <a:ext cx="4322927" cy="236556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rtl="0">
            <a:lnSpc>
              <a:spcPct val="90000"/>
            </a:lnSpc>
            <a:spcBef>
              <a:spcPct val="0"/>
            </a:spcBef>
            <a:spcAft>
              <a:spcPct val="35000"/>
            </a:spcAft>
            <a:buNone/>
          </a:pPr>
          <a:r>
            <a:rPr lang="de-DE" sz="4800" kern="1200">
              <a:solidFill>
                <a:srgbClr val="000000"/>
              </a:solidFill>
              <a:latin typeface="Calibri"/>
            </a:rPr>
            <a:t>SpaCy</a:t>
          </a:r>
          <a:endParaRPr lang="de-DE" sz="4800" kern="1200"/>
        </a:p>
      </dsp:txBody>
      <dsp:txXfrm>
        <a:off x="115930" y="1889649"/>
        <a:ext cx="4091973" cy="2134610"/>
      </dsp:txXfrm>
    </dsp:sp>
    <dsp:sp modelId="{A9157CEA-A7C5-4789-97B4-0E3C83420375}">
      <dsp:nvSpPr>
        <dsp:cNvPr id="0" name=""/>
        <dsp:cNvSpPr/>
      </dsp:nvSpPr>
      <dsp:spPr>
        <a:xfrm>
          <a:off x="4600049" y="1774172"/>
          <a:ext cx="4322927" cy="2365564"/>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rtl="0">
            <a:lnSpc>
              <a:spcPct val="90000"/>
            </a:lnSpc>
            <a:spcBef>
              <a:spcPct val="0"/>
            </a:spcBef>
            <a:spcAft>
              <a:spcPct val="35000"/>
            </a:spcAft>
            <a:buNone/>
          </a:pPr>
          <a:r>
            <a:rPr lang="de-DE" sz="4800" kern="1200">
              <a:solidFill>
                <a:srgbClr val="000000"/>
              </a:solidFill>
              <a:latin typeface="Calibri"/>
            </a:rPr>
            <a:t>Flair</a:t>
          </a:r>
          <a:endParaRPr lang="de-DE" sz="4800" kern="1200">
            <a:latin typeface="Calibri"/>
          </a:endParaRPr>
        </a:p>
      </dsp:txBody>
      <dsp:txXfrm>
        <a:off x="4715526" y="1889649"/>
        <a:ext cx="4091973" cy="2134610"/>
      </dsp:txXfrm>
    </dsp:sp>
    <dsp:sp modelId="{A6170FC9-75AB-47A2-93F6-FA3A4587CD23}">
      <dsp:nvSpPr>
        <dsp:cNvPr id="0" name=""/>
        <dsp:cNvSpPr/>
      </dsp:nvSpPr>
      <dsp:spPr>
        <a:xfrm>
          <a:off x="9199644" y="1774172"/>
          <a:ext cx="4322927" cy="2365564"/>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rtl="0">
            <a:lnSpc>
              <a:spcPct val="90000"/>
            </a:lnSpc>
            <a:spcBef>
              <a:spcPct val="0"/>
            </a:spcBef>
            <a:spcAft>
              <a:spcPct val="35000"/>
            </a:spcAft>
            <a:buNone/>
          </a:pPr>
          <a:r>
            <a:rPr lang="de-DE" sz="4800" kern="1200">
              <a:solidFill>
                <a:srgbClr val="000000"/>
              </a:solidFill>
              <a:latin typeface="Calibri"/>
            </a:rPr>
            <a:t>Hugging Face Transformers: .</a:t>
          </a:r>
          <a:endParaRPr lang="de-DE" sz="4800" kern="1200">
            <a:latin typeface="Calibri"/>
          </a:endParaRPr>
        </a:p>
      </dsp:txBody>
      <dsp:txXfrm>
        <a:off x="9315121" y="1889649"/>
        <a:ext cx="4091973" cy="21346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C814D-95CF-4139-8041-EA38E7237C5B}">
      <dsp:nvSpPr>
        <dsp:cNvPr id="0" name=""/>
        <dsp:cNvSpPr/>
      </dsp:nvSpPr>
      <dsp:spPr>
        <a:xfrm>
          <a:off x="3661" y="2035019"/>
          <a:ext cx="4461233" cy="1784493"/>
        </a:xfrm>
        <a:prstGeom prst="chevron">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de-DE" sz="3600" kern="1200">
              <a:latin typeface="Calibri"/>
            </a:rPr>
            <a:t>SpaCy</a:t>
          </a:r>
          <a:endParaRPr lang="de-DE" sz="3600" kern="1200"/>
        </a:p>
      </dsp:txBody>
      <dsp:txXfrm>
        <a:off x="895908" y="2035019"/>
        <a:ext cx="2676740" cy="1784493"/>
      </dsp:txXfrm>
    </dsp:sp>
    <dsp:sp modelId="{9FE308C4-C06E-4033-A652-60D0A5D19B08}">
      <dsp:nvSpPr>
        <dsp:cNvPr id="0" name=""/>
        <dsp:cNvSpPr/>
      </dsp:nvSpPr>
      <dsp:spPr>
        <a:xfrm>
          <a:off x="4018772" y="2035019"/>
          <a:ext cx="4461233" cy="1784493"/>
        </a:xfrm>
        <a:prstGeom prst="chevron">
          <a:avLst/>
        </a:prstGeom>
        <a:solidFill>
          <a:schemeClr val="accent3">
            <a:hueOff val="5625132"/>
            <a:satOff val="-8440"/>
            <a:lumOff val="-137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de-DE" sz="3600" kern="1200">
              <a:latin typeface="Calibri"/>
            </a:rPr>
            <a:t>Flair</a:t>
          </a:r>
          <a:endParaRPr lang="de-DE" sz="3600" kern="1200"/>
        </a:p>
      </dsp:txBody>
      <dsp:txXfrm>
        <a:off x="4911019" y="2035019"/>
        <a:ext cx="2676740" cy="1784493"/>
      </dsp:txXfrm>
    </dsp:sp>
    <dsp:sp modelId="{93E42C46-FD71-4265-83C9-40BD698A36F8}">
      <dsp:nvSpPr>
        <dsp:cNvPr id="0" name=""/>
        <dsp:cNvSpPr/>
      </dsp:nvSpPr>
      <dsp:spPr>
        <a:xfrm>
          <a:off x="8033882" y="2035019"/>
          <a:ext cx="4461233" cy="1784493"/>
        </a:xfrm>
        <a:prstGeom prst="chevron">
          <a:avLst/>
        </a:prstGeom>
        <a:solidFill>
          <a:schemeClr val="accent3">
            <a:hueOff val="11250264"/>
            <a:satOff val="-16880"/>
            <a:lumOff val="-274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rtl="0">
            <a:lnSpc>
              <a:spcPct val="90000"/>
            </a:lnSpc>
            <a:spcBef>
              <a:spcPct val="0"/>
            </a:spcBef>
            <a:spcAft>
              <a:spcPct val="35000"/>
            </a:spcAft>
            <a:buNone/>
          </a:pPr>
          <a:r>
            <a:rPr lang="de-DE" sz="3600" kern="1200">
              <a:latin typeface="Calibri"/>
            </a:rPr>
            <a:t>Hugging Face Transformers</a:t>
          </a:r>
          <a:endParaRPr lang="de-DE" sz="3600" kern="1200"/>
        </a:p>
      </dsp:txBody>
      <dsp:txXfrm>
        <a:off x="8926129" y="2035019"/>
        <a:ext cx="2676740" cy="17844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0DDAE-805F-44BB-B37D-03E92765C95F}">
      <dsp:nvSpPr>
        <dsp:cNvPr id="0" name=""/>
        <dsp:cNvSpPr/>
      </dsp:nvSpPr>
      <dsp:spPr>
        <a:xfrm>
          <a:off x="1612" y="0"/>
          <a:ext cx="4193038" cy="532014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de-DE" sz="4400" kern="1200">
              <a:latin typeface="Calibri"/>
            </a:rPr>
            <a:t>Flair</a:t>
          </a:r>
          <a:endParaRPr lang="de-DE" sz="4400" kern="1200"/>
        </a:p>
      </dsp:txBody>
      <dsp:txXfrm>
        <a:off x="1612" y="0"/>
        <a:ext cx="4193038" cy="1596043"/>
      </dsp:txXfrm>
    </dsp:sp>
    <dsp:sp modelId="{8D231AF0-3045-42D3-8F93-3D5AA5BA80DC}">
      <dsp:nvSpPr>
        <dsp:cNvPr id="0" name=""/>
        <dsp:cNvSpPr/>
      </dsp:nvSpPr>
      <dsp:spPr>
        <a:xfrm>
          <a:off x="420916" y="1596043"/>
          <a:ext cx="3354431" cy="345809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rtl="0">
            <a:lnSpc>
              <a:spcPct val="90000"/>
            </a:lnSpc>
            <a:spcBef>
              <a:spcPct val="0"/>
            </a:spcBef>
            <a:spcAft>
              <a:spcPct val="35000"/>
            </a:spcAft>
            <a:buNone/>
          </a:pPr>
          <a:r>
            <a:rPr lang="en-US" sz="2500" kern="1200" err="1">
              <a:latin typeface="Calibri"/>
            </a:rPr>
            <a:t>Hervorragend</a:t>
          </a:r>
          <a:r>
            <a:rPr lang="en-US" sz="2500" kern="1200">
              <a:latin typeface="Calibri"/>
            </a:rPr>
            <a:t> </a:t>
          </a:r>
          <a:r>
            <a:rPr lang="en-US" sz="2500" kern="1200" err="1">
              <a:latin typeface="Calibri"/>
            </a:rPr>
            <a:t>geeignet</a:t>
          </a:r>
          <a:r>
            <a:rPr lang="en-US" sz="2500" kern="1200">
              <a:latin typeface="Calibri"/>
            </a:rPr>
            <a:t> für </a:t>
          </a:r>
          <a:r>
            <a:rPr lang="en-US" sz="2500" kern="1200" err="1">
              <a:latin typeface="Calibri"/>
            </a:rPr>
            <a:t>Anwendungen</a:t>
          </a:r>
          <a:r>
            <a:rPr lang="en-US" sz="2500" kern="1200">
              <a:latin typeface="Calibri"/>
            </a:rPr>
            <a:t>, </a:t>
          </a:r>
          <a:r>
            <a:rPr lang="en-US" sz="2500" kern="1200" err="1">
              <a:latin typeface="Calibri"/>
            </a:rPr>
            <a:t>bei</a:t>
          </a:r>
          <a:r>
            <a:rPr lang="en-US" sz="2500" kern="1200">
              <a:latin typeface="Calibri"/>
            </a:rPr>
            <a:t> </a:t>
          </a:r>
          <a:r>
            <a:rPr lang="en-US" sz="2500" kern="1200" err="1">
              <a:latin typeface="Calibri"/>
            </a:rPr>
            <a:t>denen</a:t>
          </a:r>
          <a:r>
            <a:rPr lang="en-US" sz="2500" kern="1200">
              <a:latin typeface="Calibri"/>
            </a:rPr>
            <a:t> </a:t>
          </a:r>
          <a:r>
            <a:rPr lang="en-US" sz="2500" kern="1200" err="1">
              <a:latin typeface="Calibri"/>
            </a:rPr>
            <a:t>höchste</a:t>
          </a:r>
          <a:r>
            <a:rPr lang="en-US" sz="2500" kern="1200">
              <a:latin typeface="Calibri"/>
            </a:rPr>
            <a:t> </a:t>
          </a:r>
          <a:r>
            <a:rPr lang="en-US" sz="2500" kern="1200" err="1">
              <a:latin typeface="Calibri"/>
            </a:rPr>
            <a:t>Genauigkeit</a:t>
          </a:r>
          <a:r>
            <a:rPr lang="en-US" sz="2500" kern="1200">
              <a:latin typeface="Calibri"/>
            </a:rPr>
            <a:t> </a:t>
          </a:r>
          <a:r>
            <a:rPr lang="en-US" sz="2500" kern="1200" err="1">
              <a:latin typeface="Calibri"/>
            </a:rPr>
            <a:t>bei</a:t>
          </a:r>
          <a:r>
            <a:rPr lang="en-US" sz="2500" kern="1200">
              <a:latin typeface="Calibri"/>
            </a:rPr>
            <a:t> </a:t>
          </a:r>
          <a:r>
            <a:rPr lang="en-US" sz="2500" kern="1200" err="1">
              <a:latin typeface="Calibri"/>
            </a:rPr>
            <a:t>minimalem</a:t>
          </a:r>
          <a:r>
            <a:rPr lang="en-US" sz="2500" kern="1200">
              <a:latin typeface="Calibri"/>
            </a:rPr>
            <a:t> </a:t>
          </a:r>
          <a:r>
            <a:rPr lang="en-US" sz="2500" kern="1200" err="1">
              <a:latin typeface="Calibri"/>
            </a:rPr>
            <a:t>Aufwand</a:t>
          </a:r>
          <a:r>
            <a:rPr lang="en-US" sz="2500" kern="1200">
              <a:latin typeface="Calibri"/>
            </a:rPr>
            <a:t> </a:t>
          </a:r>
          <a:r>
            <a:rPr lang="en-US" sz="2500" kern="1200" err="1">
              <a:latin typeface="Calibri"/>
            </a:rPr>
            <a:t>erforderlich</a:t>
          </a:r>
          <a:r>
            <a:rPr lang="en-US" sz="2500" kern="1200">
              <a:latin typeface="Calibri"/>
            </a:rPr>
            <a:t> </a:t>
          </a:r>
          <a:r>
            <a:rPr lang="en-US" sz="2500" kern="1200" err="1">
              <a:latin typeface="Calibri"/>
            </a:rPr>
            <a:t>ist</a:t>
          </a:r>
          <a:r>
            <a:rPr lang="en-US" sz="2500" kern="1200">
              <a:latin typeface="Calibri"/>
            </a:rPr>
            <a:t>, </a:t>
          </a:r>
          <a:r>
            <a:rPr lang="en-US" sz="2500" kern="1200" err="1">
              <a:latin typeface="Calibri"/>
            </a:rPr>
            <a:t>jedoch</a:t>
          </a:r>
          <a:r>
            <a:rPr lang="en-US" sz="2500" kern="1200">
              <a:latin typeface="Calibri"/>
            </a:rPr>
            <a:t> </a:t>
          </a:r>
          <a:r>
            <a:rPr lang="en-US" sz="2500" kern="1200" err="1">
              <a:latin typeface="Calibri"/>
            </a:rPr>
            <a:t>ungeeignet</a:t>
          </a:r>
          <a:r>
            <a:rPr lang="en-US" sz="2500" kern="1200">
              <a:latin typeface="Calibri"/>
            </a:rPr>
            <a:t> für </a:t>
          </a:r>
          <a:r>
            <a:rPr lang="en-US" sz="2500" kern="1200" err="1">
              <a:latin typeface="Calibri"/>
            </a:rPr>
            <a:t>Echtzeitszenarien</a:t>
          </a:r>
          <a:endParaRPr lang="de-DE" sz="2500" kern="1200" err="1"/>
        </a:p>
      </dsp:txBody>
      <dsp:txXfrm>
        <a:off x="519164" y="1694291"/>
        <a:ext cx="3157935" cy="3261598"/>
      </dsp:txXfrm>
    </dsp:sp>
    <dsp:sp modelId="{D2F9B1E3-D5D7-422B-9066-1E2D8B997A46}">
      <dsp:nvSpPr>
        <dsp:cNvPr id="0" name=""/>
        <dsp:cNvSpPr/>
      </dsp:nvSpPr>
      <dsp:spPr>
        <a:xfrm>
          <a:off x="4509129" y="0"/>
          <a:ext cx="4193038" cy="532014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de-DE" sz="4400" kern="1200" err="1">
              <a:latin typeface="Calibri"/>
            </a:rPr>
            <a:t>SpaCy</a:t>
          </a:r>
          <a:endParaRPr lang="de-DE" sz="4400" kern="1200"/>
        </a:p>
      </dsp:txBody>
      <dsp:txXfrm>
        <a:off x="4509129" y="0"/>
        <a:ext cx="4193038" cy="1596043"/>
      </dsp:txXfrm>
    </dsp:sp>
    <dsp:sp modelId="{48693E7B-098A-4925-93A5-B120F726E472}">
      <dsp:nvSpPr>
        <dsp:cNvPr id="0" name=""/>
        <dsp:cNvSpPr/>
      </dsp:nvSpPr>
      <dsp:spPr>
        <a:xfrm>
          <a:off x="4928433" y="1596043"/>
          <a:ext cx="3354431" cy="3458094"/>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rtl="0">
            <a:lnSpc>
              <a:spcPct val="90000"/>
            </a:lnSpc>
            <a:spcBef>
              <a:spcPct val="0"/>
            </a:spcBef>
            <a:spcAft>
              <a:spcPct val="35000"/>
            </a:spcAft>
            <a:buNone/>
          </a:pPr>
          <a:r>
            <a:rPr lang="en-US" sz="2500" kern="1200" err="1">
              <a:latin typeface="Calibri"/>
            </a:rPr>
            <a:t>Perfekt</a:t>
          </a:r>
          <a:r>
            <a:rPr lang="en-US" sz="2500" kern="1200">
              <a:latin typeface="Calibri"/>
            </a:rPr>
            <a:t> für </a:t>
          </a:r>
          <a:r>
            <a:rPr lang="en-US" sz="2500" kern="1200" err="1">
              <a:latin typeface="Calibri"/>
            </a:rPr>
            <a:t>schnelle</a:t>
          </a:r>
          <a:r>
            <a:rPr lang="en-US" sz="2500" kern="1200">
              <a:latin typeface="Calibri"/>
            </a:rPr>
            <a:t>, </a:t>
          </a:r>
          <a:r>
            <a:rPr lang="en-US" sz="2500" kern="1200" err="1">
              <a:latin typeface="Calibri"/>
            </a:rPr>
            <a:t>einfache</a:t>
          </a:r>
          <a:r>
            <a:rPr lang="en-US" sz="2500" kern="1200">
              <a:latin typeface="Calibri"/>
            </a:rPr>
            <a:t> und </a:t>
          </a:r>
          <a:r>
            <a:rPr lang="en-US" sz="2500" kern="1200" err="1">
              <a:latin typeface="Calibri"/>
            </a:rPr>
            <a:t>sofort</a:t>
          </a:r>
          <a:r>
            <a:rPr lang="en-US" sz="2500" kern="1200">
              <a:latin typeface="Calibri"/>
            </a:rPr>
            <a:t> </a:t>
          </a:r>
          <a:r>
            <a:rPr lang="en-US" sz="2500" kern="1200" err="1">
              <a:latin typeface="Calibri"/>
            </a:rPr>
            <a:t>nutzbare</a:t>
          </a:r>
          <a:r>
            <a:rPr lang="en-US" sz="2500" kern="1200">
              <a:latin typeface="Calibri"/>
            </a:rPr>
            <a:t> </a:t>
          </a:r>
          <a:r>
            <a:rPr lang="en-US" sz="2500" kern="1200" err="1">
              <a:latin typeface="Calibri"/>
            </a:rPr>
            <a:t>Lösungen</a:t>
          </a:r>
          <a:r>
            <a:rPr lang="en-US" sz="2500" kern="1200">
              <a:latin typeface="Calibri"/>
            </a:rPr>
            <a:t>, </a:t>
          </a:r>
          <a:r>
            <a:rPr lang="en-US" sz="2500" kern="1200" err="1">
              <a:latin typeface="Calibri"/>
            </a:rPr>
            <a:t>insbesondere</a:t>
          </a:r>
          <a:r>
            <a:rPr lang="en-US" sz="2500" kern="1200">
              <a:latin typeface="Calibri"/>
            </a:rPr>
            <a:t> </a:t>
          </a:r>
          <a:r>
            <a:rPr lang="en-US" sz="2500" kern="1200" err="1">
              <a:latin typeface="Calibri"/>
            </a:rPr>
            <a:t>bei</a:t>
          </a:r>
          <a:r>
            <a:rPr lang="en-US" sz="2500" kern="1200">
              <a:latin typeface="Calibri"/>
            </a:rPr>
            <a:t> </a:t>
          </a:r>
          <a:r>
            <a:rPr lang="en-US" sz="2500" kern="1200" err="1">
              <a:latin typeface="Calibri"/>
            </a:rPr>
            <a:t>allgemeinen</a:t>
          </a:r>
          <a:r>
            <a:rPr lang="en-US" sz="2500" kern="1200">
              <a:latin typeface="Calibri"/>
            </a:rPr>
            <a:t> </a:t>
          </a:r>
          <a:r>
            <a:rPr lang="en-US" sz="2500" kern="1200" err="1">
              <a:latin typeface="Calibri"/>
            </a:rPr>
            <a:t>Anforderungen</a:t>
          </a:r>
          <a:r>
            <a:rPr lang="en-US" sz="2500" kern="1200">
              <a:latin typeface="Calibri"/>
            </a:rPr>
            <a:t>.</a:t>
          </a:r>
          <a:endParaRPr lang="de-DE" sz="2500" kern="1200"/>
        </a:p>
      </dsp:txBody>
      <dsp:txXfrm>
        <a:off x="5026681" y="1694291"/>
        <a:ext cx="3157935" cy="3261598"/>
      </dsp:txXfrm>
    </dsp:sp>
    <dsp:sp modelId="{54B7EE20-4245-49DA-8380-FBB1085F62A1}">
      <dsp:nvSpPr>
        <dsp:cNvPr id="0" name=""/>
        <dsp:cNvSpPr/>
      </dsp:nvSpPr>
      <dsp:spPr>
        <a:xfrm>
          <a:off x="9016646" y="0"/>
          <a:ext cx="4193038" cy="532014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rtl="0">
            <a:lnSpc>
              <a:spcPct val="90000"/>
            </a:lnSpc>
            <a:spcBef>
              <a:spcPct val="0"/>
            </a:spcBef>
            <a:spcAft>
              <a:spcPct val="35000"/>
            </a:spcAft>
            <a:buNone/>
          </a:pPr>
          <a:r>
            <a:rPr lang="de-DE" sz="4400" kern="1200" err="1">
              <a:latin typeface="Calibri"/>
            </a:rPr>
            <a:t>Hugging</a:t>
          </a:r>
          <a:r>
            <a:rPr lang="de-DE" sz="4400" kern="1200">
              <a:latin typeface="Calibri"/>
            </a:rPr>
            <a:t> Face Transformers</a:t>
          </a:r>
          <a:endParaRPr lang="de-DE" sz="4400" kern="1200"/>
        </a:p>
      </dsp:txBody>
      <dsp:txXfrm>
        <a:off x="9016646" y="0"/>
        <a:ext cx="4193038" cy="1596043"/>
      </dsp:txXfrm>
    </dsp:sp>
    <dsp:sp modelId="{118FCAA5-7ED8-41DA-A0D8-868DDBBE2567}">
      <dsp:nvSpPr>
        <dsp:cNvPr id="0" name=""/>
        <dsp:cNvSpPr/>
      </dsp:nvSpPr>
      <dsp:spPr>
        <a:xfrm>
          <a:off x="9435950" y="1596043"/>
          <a:ext cx="3354431" cy="3458094"/>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rtl="0">
            <a:lnSpc>
              <a:spcPct val="90000"/>
            </a:lnSpc>
            <a:spcBef>
              <a:spcPct val="0"/>
            </a:spcBef>
            <a:spcAft>
              <a:spcPct val="35000"/>
            </a:spcAft>
            <a:buNone/>
          </a:pPr>
          <a:r>
            <a:rPr lang="en-US" sz="2500" kern="1200" err="1">
              <a:latin typeface="Calibri"/>
            </a:rPr>
            <a:t>Perfekt</a:t>
          </a:r>
          <a:r>
            <a:rPr lang="en-US" sz="2500" kern="1200">
              <a:latin typeface="Calibri"/>
            </a:rPr>
            <a:t> </a:t>
          </a:r>
          <a:r>
            <a:rPr lang="en-US" sz="2500" kern="1200" err="1">
              <a:latin typeface="Calibri"/>
            </a:rPr>
            <a:t>geeignet</a:t>
          </a:r>
          <a:r>
            <a:rPr lang="en-US" sz="2500" kern="1200">
              <a:latin typeface="Calibri"/>
            </a:rPr>
            <a:t> für </a:t>
          </a:r>
          <a:r>
            <a:rPr lang="en-US" sz="2500" kern="1200" err="1">
              <a:latin typeface="Calibri"/>
            </a:rPr>
            <a:t>hochmoderne</a:t>
          </a:r>
          <a:r>
            <a:rPr lang="en-US" sz="2500" kern="1200">
              <a:latin typeface="Calibri"/>
            </a:rPr>
            <a:t>, </a:t>
          </a:r>
          <a:r>
            <a:rPr lang="en-US" sz="2500" kern="1200" err="1">
              <a:latin typeface="Calibri"/>
            </a:rPr>
            <a:t>individuelle</a:t>
          </a:r>
          <a:r>
            <a:rPr lang="en-US" sz="2500" kern="1200">
              <a:latin typeface="Calibri"/>
            </a:rPr>
            <a:t> und </a:t>
          </a:r>
          <a:r>
            <a:rPr lang="en-US" sz="2500" kern="1200" err="1">
              <a:latin typeface="Calibri"/>
            </a:rPr>
            <a:t>spezialisierte</a:t>
          </a:r>
          <a:r>
            <a:rPr lang="en-US" sz="2500" kern="1200">
              <a:latin typeface="Calibri"/>
            </a:rPr>
            <a:t> </a:t>
          </a:r>
          <a:r>
            <a:rPr lang="en-US" sz="2500" kern="1200" err="1">
              <a:latin typeface="Calibri"/>
            </a:rPr>
            <a:t>Anwendungen</a:t>
          </a:r>
          <a:r>
            <a:rPr lang="en-US" sz="2500" kern="1200">
              <a:latin typeface="Calibri"/>
            </a:rPr>
            <a:t>, </a:t>
          </a:r>
          <a:r>
            <a:rPr lang="en-US" sz="2500" kern="1200" err="1">
              <a:latin typeface="Calibri"/>
            </a:rPr>
            <a:t>allerdings</a:t>
          </a:r>
          <a:r>
            <a:rPr lang="en-US" sz="2500" kern="1200">
              <a:latin typeface="Calibri"/>
            </a:rPr>
            <a:t> </a:t>
          </a:r>
          <a:r>
            <a:rPr lang="en-US" sz="2500" kern="1200" err="1">
              <a:latin typeface="Calibri"/>
            </a:rPr>
            <a:t>mit</a:t>
          </a:r>
          <a:r>
            <a:rPr lang="en-US" sz="2500" kern="1200">
              <a:latin typeface="Calibri"/>
            </a:rPr>
            <a:t> </a:t>
          </a:r>
          <a:r>
            <a:rPr lang="en-US" sz="2500" kern="1200" err="1">
              <a:latin typeface="Calibri"/>
            </a:rPr>
            <a:t>hohem</a:t>
          </a:r>
          <a:r>
            <a:rPr lang="en-US" sz="2500" kern="1200">
              <a:latin typeface="Calibri"/>
            </a:rPr>
            <a:t> </a:t>
          </a:r>
          <a:r>
            <a:rPr lang="en-US" sz="2500" kern="1200" err="1">
              <a:latin typeface="Calibri"/>
            </a:rPr>
            <a:t>Ressourcenbedarf</a:t>
          </a:r>
          <a:r>
            <a:rPr lang="en-US" sz="2500" kern="1200">
              <a:latin typeface="Calibri"/>
            </a:rPr>
            <a:t>.</a:t>
          </a:r>
          <a:endParaRPr lang="de-DE" sz="2500" kern="1200"/>
        </a:p>
      </dsp:txBody>
      <dsp:txXfrm>
        <a:off x="9534198" y="1694291"/>
        <a:ext cx="3157935" cy="32615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3C6BF-B889-9A45-A401-BE9322302E3C}" type="datetimeFigureOut">
              <a:rPr lang="en-DE" smtClean="0"/>
              <a:t>01/20/2025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A0406D-642A-7245-A848-7B4B64CCD307}" type="slidenum">
              <a:rPr lang="en-DE" smtClean="0"/>
              <a:t>‹Nr.›</a:t>
            </a:fld>
            <a:endParaRPr lang="en-DE"/>
          </a:p>
        </p:txBody>
      </p:sp>
    </p:spTree>
    <p:extLst>
      <p:ext uri="{BB962C8B-B14F-4D97-AF65-F5344CB8AC3E}">
        <p14:creationId xmlns:p14="http://schemas.microsoft.com/office/powerpoint/2010/main" val="869209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4A0406D-642A-7245-A848-7B4B64CCD307}" type="slidenum">
              <a:rPr lang="en-DE" smtClean="0"/>
              <a:t>2</a:t>
            </a:fld>
            <a:endParaRPr lang="en-DE"/>
          </a:p>
        </p:txBody>
      </p:sp>
    </p:spTree>
    <p:extLst>
      <p:ext uri="{BB962C8B-B14F-4D97-AF65-F5344CB8AC3E}">
        <p14:creationId xmlns:p14="http://schemas.microsoft.com/office/powerpoint/2010/main" val="4149389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331F6-C90F-08D5-29AB-4D518825F46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EF9D2D8-56ED-EEE1-7CB4-DFBDC9AD4A4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BFB46A-E2BD-7CA5-B01D-4326202835E8}"/>
              </a:ext>
            </a:extLst>
          </p:cNvPr>
          <p:cNvSpPr>
            <a:spLocks noGrp="1"/>
          </p:cNvSpPr>
          <p:nvPr>
            <p:ph type="body" idx="1"/>
          </p:nvPr>
        </p:nvSpPr>
        <p:spPr/>
        <p:txBody>
          <a:bodyPr/>
          <a:lstStyle/>
          <a:p>
            <a:r>
              <a:rPr lang="de-DE" dirty="0"/>
              <a:t>„Zum Beispiel zeigt diese Abbildung die Ergebnisse bei der Verwendung von Trainingsdaten aus Texten eines Senders und Evaluationsdaten eines anderen.</a:t>
            </a:r>
          </a:p>
          <a:p>
            <a:endParaRPr lang="de-DE" dirty="0"/>
          </a:p>
          <a:p>
            <a:r>
              <a:rPr lang="de-DE" dirty="0"/>
              <a:t>Das weiter trainierte Flair-Modell erzielt mit einer Precision von 75 % (Final Model) und 72 % (Best Model) die besten Ergebnisse, allerdings bleibt der Recall niedriger.</a:t>
            </a:r>
          </a:p>
          <a:p>
            <a:br>
              <a:rPr lang="de-DE" dirty="0"/>
            </a:br>
            <a:r>
              <a:rPr lang="de-DE" dirty="0"/>
              <a:t>Die Standardmodelle von Flair und </a:t>
            </a:r>
            <a:r>
              <a:rPr lang="de-DE" dirty="0" err="1"/>
              <a:t>SpaCy</a:t>
            </a:r>
            <a:r>
              <a:rPr lang="de-DE" dirty="0"/>
              <a:t> schneiden deutlich schlechter ab: Das Standard Flair-Modell erreicht eine Precision von 75 %, aber nur 39 % Recall.</a:t>
            </a:r>
          </a:p>
          <a:p>
            <a:endParaRPr lang="de-DE" u="sng" dirty="0"/>
          </a:p>
        </p:txBody>
      </p:sp>
      <p:sp>
        <p:nvSpPr>
          <p:cNvPr id="4" name="Foliennummernplatzhalter 3">
            <a:extLst>
              <a:ext uri="{FF2B5EF4-FFF2-40B4-BE49-F238E27FC236}">
                <a16:creationId xmlns:a16="http://schemas.microsoft.com/office/drawing/2014/main" id="{92BF3C49-E5D6-62F8-1D28-D7DCE271C7CE}"/>
              </a:ext>
            </a:extLst>
          </p:cNvPr>
          <p:cNvSpPr>
            <a:spLocks noGrp="1"/>
          </p:cNvSpPr>
          <p:nvPr>
            <p:ph type="sldNum" sz="quarter" idx="5"/>
          </p:nvPr>
        </p:nvSpPr>
        <p:spPr/>
        <p:txBody>
          <a:bodyPr/>
          <a:lstStyle/>
          <a:p>
            <a:fld id="{94A0406D-642A-7245-A848-7B4B64CCD307}" type="slidenum">
              <a:rPr lang="en-DE" smtClean="0"/>
              <a:t>21</a:t>
            </a:fld>
            <a:endParaRPr lang="en-DE"/>
          </a:p>
        </p:txBody>
      </p:sp>
    </p:spTree>
    <p:extLst>
      <p:ext uri="{BB962C8B-B14F-4D97-AF65-F5344CB8AC3E}">
        <p14:creationId xmlns:p14="http://schemas.microsoft.com/office/powerpoint/2010/main" val="2370570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Vergleich dazu sind auf diesem Diagramm die Ergebnisse bei kombinierten Trainingsdaten aus zwei Sendern und Evaluationsdaten von einem der Sender zu sehen</a:t>
            </a:r>
          </a:p>
          <a:p>
            <a:br>
              <a:rPr lang="de-DE" dirty="0"/>
            </a:br>
            <a:r>
              <a:rPr lang="de-DE" dirty="0"/>
              <a:t>Das Final Model erreicht eine Precision von 71 % und einen F1-Score von 64 %, während das Best Model mit einem Recall von 64 % überzeugt.</a:t>
            </a:r>
          </a:p>
          <a:p>
            <a:br>
              <a:rPr lang="de-DE" dirty="0"/>
            </a:br>
            <a:r>
              <a:rPr lang="de-DE" dirty="0"/>
              <a:t>Die Standardmodelle von Flair und </a:t>
            </a:r>
            <a:r>
              <a:rPr lang="de-DE" dirty="0" err="1"/>
              <a:t>SpaCy</a:t>
            </a:r>
            <a:r>
              <a:rPr lang="de-DE" dirty="0"/>
              <a:t> zeigen deutlich schlechter Evaluationswerte, mit Recall von nur 38 % (Flair) und einem F1-Score von 38 % (</a:t>
            </a:r>
            <a:r>
              <a:rPr lang="de-DE" dirty="0" err="1"/>
              <a:t>SpaCy</a:t>
            </a:r>
            <a:r>
              <a:rPr lang="de-DE" dirty="0"/>
              <a:t>).</a:t>
            </a:r>
          </a:p>
          <a:p>
            <a:br>
              <a:rPr lang="de-DE" dirty="0"/>
            </a:br>
            <a:endParaRPr lang="de-DE" dirty="0"/>
          </a:p>
        </p:txBody>
      </p:sp>
      <p:sp>
        <p:nvSpPr>
          <p:cNvPr id="4" name="Foliennummernplatzhalter 3"/>
          <p:cNvSpPr>
            <a:spLocks noGrp="1"/>
          </p:cNvSpPr>
          <p:nvPr>
            <p:ph type="sldNum" sz="quarter" idx="5"/>
          </p:nvPr>
        </p:nvSpPr>
        <p:spPr/>
        <p:txBody>
          <a:bodyPr/>
          <a:lstStyle/>
          <a:p>
            <a:fld id="{94A0406D-642A-7245-A848-7B4B64CCD307}" type="slidenum">
              <a:rPr lang="en-DE" smtClean="0"/>
              <a:t>22</a:t>
            </a:fld>
            <a:endParaRPr lang="en-DE"/>
          </a:p>
        </p:txBody>
      </p:sp>
    </p:spTree>
    <p:extLst>
      <p:ext uri="{BB962C8B-B14F-4D97-AF65-F5344CB8AC3E}">
        <p14:creationId xmlns:p14="http://schemas.microsoft.com/office/powerpoint/2010/main" val="289411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Die letzte Abbildung zeigt die Ergebnisse der Modelle bei kombinierten  Trainings -und Evaluationsdaten aus zwei Sendern.</a:t>
            </a:r>
          </a:p>
          <a:p>
            <a:br>
              <a:rPr lang="de-DE"/>
            </a:br>
            <a:r>
              <a:rPr lang="de-DE"/>
              <a:t>Das weiter trainierte  Model erzielt solide Werte mit einem F1-Score von 87 % und einer </a:t>
            </a:r>
            <a:r>
              <a:rPr lang="de-DE" err="1"/>
              <a:t>Accuracy</a:t>
            </a:r>
            <a:r>
              <a:rPr lang="de-DE"/>
              <a:t> von 77 %.</a:t>
            </a:r>
          </a:p>
          <a:p>
            <a:br>
              <a:rPr lang="de-DE"/>
            </a:br>
            <a:r>
              <a:rPr lang="de-DE"/>
              <a:t>Die Standardmodelle von Flair und </a:t>
            </a:r>
            <a:r>
              <a:rPr lang="de-DE" err="1"/>
              <a:t>SpaCy</a:t>
            </a:r>
            <a:r>
              <a:rPr lang="de-DE"/>
              <a:t> schneiden auch hier deutlich schlechter ab, mit F1-Scores von 38% (Flair) und 35 % (</a:t>
            </a:r>
            <a:r>
              <a:rPr lang="de-DE" err="1"/>
              <a:t>SpaCy</a:t>
            </a:r>
            <a:r>
              <a:rPr lang="de-DE"/>
              <a:t>).</a:t>
            </a:r>
          </a:p>
          <a:p>
            <a:br>
              <a:rPr lang="de-DE"/>
            </a:br>
            <a:r>
              <a:rPr lang="de-DE"/>
              <a:t>also die Kombinierte Daten verbessern die Leistung, Das trainierte Modelle bleibt in allen Szenarien überlegen.“</a:t>
            </a:r>
          </a:p>
        </p:txBody>
      </p:sp>
      <p:sp>
        <p:nvSpPr>
          <p:cNvPr id="4" name="Foliennummernplatzhalter 3"/>
          <p:cNvSpPr>
            <a:spLocks noGrp="1"/>
          </p:cNvSpPr>
          <p:nvPr>
            <p:ph type="sldNum" sz="quarter" idx="5"/>
          </p:nvPr>
        </p:nvSpPr>
        <p:spPr/>
        <p:txBody>
          <a:bodyPr/>
          <a:lstStyle/>
          <a:p>
            <a:fld id="{94A0406D-642A-7245-A848-7B4B64CCD307}" type="slidenum">
              <a:rPr lang="en-DE" smtClean="0"/>
              <a:t>23</a:t>
            </a:fld>
            <a:endParaRPr lang="en-DE"/>
          </a:p>
        </p:txBody>
      </p:sp>
    </p:spTree>
    <p:extLst>
      <p:ext uri="{BB962C8B-B14F-4D97-AF65-F5344CB8AC3E}">
        <p14:creationId xmlns:p14="http://schemas.microsoft.com/office/powerpoint/2010/main" val="315079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Zusammenfassend lassen sich die vorgestellten Ergebnisse wie folgt interpretieren:</a:t>
            </a:r>
          </a:p>
          <a:p>
            <a:endParaRPr lang="de-DE" dirty="0"/>
          </a:p>
          <a:p>
            <a:pPr>
              <a:buFont typeface="Arial" panose="020B0604020202020204" pitchFamily="34" charset="0"/>
              <a:buChar char="•"/>
            </a:pPr>
            <a:r>
              <a:rPr lang="de-DE" b="1" dirty="0"/>
              <a:t>Standardmodelle (Flair &amp; </a:t>
            </a:r>
            <a:r>
              <a:rPr lang="de-DE" b="1" dirty="0" err="1"/>
              <a:t>SpaCy</a:t>
            </a:r>
            <a:r>
              <a:rPr lang="de-DE" b="1" dirty="0"/>
              <a:t>):</a:t>
            </a:r>
            <a:br>
              <a:rPr lang="de-DE" dirty="0"/>
            </a:br>
            <a:r>
              <a:rPr lang="de-DE" dirty="0"/>
              <a:t>Die Standardmodelle lieferten schwache Ergebnisse mit niedrigen F1-Score- und Recall-Werten. Sie sind für unsere Texte ungeeignet, da sie unsere spezifischen Anforderungen nicht erfüllen können.</a:t>
            </a:r>
          </a:p>
          <a:p>
            <a:pPr>
              <a:buFont typeface="Arial" panose="020B0604020202020204" pitchFamily="34" charset="0"/>
              <a:buChar char="•"/>
            </a:pPr>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1" dirty="0"/>
              <a:t>Weiter trainiertes Flair-Modell:</a:t>
            </a:r>
            <a:br>
              <a:rPr lang="de-DE" b="0" dirty="0"/>
            </a:br>
            <a:r>
              <a:rPr lang="de-DE" b="0" dirty="0"/>
              <a:t>Das weiter trainierte Modell erzielte deutlich bessere Ergebnisse mit F1-Score- und Recall-Werten zwischen 60 % und 88 %. Besonders die Konsistenz zwischen Trainings- und Evaluationsdaten zeigte sich als entscheidender Faktor für die hohe Leistung des Modells. </a:t>
            </a:r>
            <a:r>
              <a:rPr lang="de-DE" sz="1200" b="0" dirty="0">
                <a:solidFill>
                  <a:schemeClr val="tx1"/>
                </a:solidFill>
                <a:latin typeface="Canva Sans" panose="020B0604020202020204" charset="0"/>
              </a:rPr>
              <a:t>Das trainierte Flair-Modell ist die beste zur Erkennung von Entitäten von unseren Texten</a:t>
            </a:r>
          </a:p>
          <a:p>
            <a:pPr>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94A0406D-642A-7245-A848-7B4B64CCD307}" type="slidenum">
              <a:rPr lang="en-DE" smtClean="0"/>
              <a:t>24</a:t>
            </a:fld>
            <a:endParaRPr lang="en-DE"/>
          </a:p>
        </p:txBody>
      </p:sp>
    </p:spTree>
    <p:extLst>
      <p:ext uri="{BB962C8B-B14F-4D97-AF65-F5344CB8AC3E}">
        <p14:creationId xmlns:p14="http://schemas.microsoft.com/office/powerpoint/2010/main" val="188742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B5768-BE95-7937-8C68-11BB62A265C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2C3F0CF-9AA2-17D9-2577-AF775DAE3E6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4712C77-950E-7E9B-FF61-03C066CC2DD2}"/>
              </a:ext>
            </a:extLst>
          </p:cNvPr>
          <p:cNvSpPr>
            <a:spLocks noGrp="1"/>
          </p:cNvSpPr>
          <p:nvPr>
            <p:ph type="body" idx="1"/>
          </p:nvPr>
        </p:nvSpPr>
        <p:spPr/>
        <p:txBody>
          <a:bodyPr/>
          <a:lstStyle/>
          <a:p>
            <a:pPr>
              <a:buFont typeface="Arial" panose="020B0604020202020204" pitchFamily="34" charset="0"/>
              <a:buChar char="•"/>
            </a:pPr>
            <a:r>
              <a:rPr lang="de-DE"/>
              <a:t>Hier ist ein Beispiel der Eingabe-Text und die Ausgabedaten von unserem Modellen  </a:t>
            </a:r>
          </a:p>
        </p:txBody>
      </p:sp>
      <p:sp>
        <p:nvSpPr>
          <p:cNvPr id="4" name="Foliennummernplatzhalter 3">
            <a:extLst>
              <a:ext uri="{FF2B5EF4-FFF2-40B4-BE49-F238E27FC236}">
                <a16:creationId xmlns:a16="http://schemas.microsoft.com/office/drawing/2014/main" id="{04362AEF-6F66-8D32-E091-0EAAE4432B1C}"/>
              </a:ext>
            </a:extLst>
          </p:cNvPr>
          <p:cNvSpPr>
            <a:spLocks noGrp="1"/>
          </p:cNvSpPr>
          <p:nvPr>
            <p:ph type="sldNum" sz="quarter" idx="5"/>
          </p:nvPr>
        </p:nvSpPr>
        <p:spPr/>
        <p:txBody>
          <a:bodyPr/>
          <a:lstStyle/>
          <a:p>
            <a:fld id="{94A0406D-642A-7245-A848-7B4B64CCD307}" type="slidenum">
              <a:rPr lang="en-DE" smtClean="0"/>
              <a:t>25</a:t>
            </a:fld>
            <a:endParaRPr lang="en-DE"/>
          </a:p>
        </p:txBody>
      </p:sp>
    </p:spTree>
    <p:extLst>
      <p:ext uri="{BB962C8B-B14F-4D97-AF65-F5344CB8AC3E}">
        <p14:creationId xmlns:p14="http://schemas.microsoft.com/office/powerpoint/2010/main" val="3392276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4A0406D-642A-7245-A848-7B4B64CCD307}" type="slidenum">
              <a:rPr lang="en-DE" smtClean="0"/>
              <a:t>26</a:t>
            </a:fld>
            <a:endParaRPr lang="en-DE"/>
          </a:p>
        </p:txBody>
      </p:sp>
    </p:spTree>
    <p:extLst>
      <p:ext uri="{BB962C8B-B14F-4D97-AF65-F5344CB8AC3E}">
        <p14:creationId xmlns:p14="http://schemas.microsoft.com/office/powerpoint/2010/main" val="1286411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Vielen Dank für die Einführung und die Vorstellung der Tools . Ich möchte nun darauf eingehen, wie wir die Tools in unserem Projekt ausgewählt und eingesetzt haben. </a:t>
            </a:r>
          </a:p>
        </p:txBody>
      </p:sp>
      <p:sp>
        <p:nvSpPr>
          <p:cNvPr id="4" name="Foliennummernplatzhalter 3"/>
          <p:cNvSpPr>
            <a:spLocks noGrp="1"/>
          </p:cNvSpPr>
          <p:nvPr>
            <p:ph type="sldNum" sz="quarter" idx="5"/>
          </p:nvPr>
        </p:nvSpPr>
        <p:spPr/>
        <p:txBody>
          <a:bodyPr/>
          <a:lstStyle/>
          <a:p>
            <a:fld id="{94A0406D-642A-7245-A848-7B4B64CCD307}" type="slidenum">
              <a:rPr lang="en-DE" smtClean="0"/>
              <a:t>13</a:t>
            </a:fld>
            <a:endParaRPr lang="en-DE"/>
          </a:p>
        </p:txBody>
      </p:sp>
    </p:spTree>
    <p:extLst>
      <p:ext uri="{BB962C8B-B14F-4D97-AF65-F5344CB8AC3E}">
        <p14:creationId xmlns:p14="http://schemas.microsoft.com/office/powerpoint/2010/main" val="2501179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den Einsatz der Tools besser einordnen zu können, werfen wir zunächst einen Blick auf die Zielsetzung und die definierten Entitäten in unserem Projekt. Unser Ziel war es, benannte Entitäten wie Personen, Orte, Organisationen, Ereignisse und sogar Tiere aus Texten zu extrahieren. Diese </a:t>
            </a:r>
            <a:r>
              <a:rPr lang="de-DE" dirty="0" err="1"/>
              <a:t>Entitätenkategorien</a:t>
            </a:r>
            <a:r>
              <a:rPr lang="de-DE" dirty="0"/>
              <a:t> bilden die Grundlage für die Evaluation der eingesetzten Tools und deren Leistung</a:t>
            </a:r>
          </a:p>
        </p:txBody>
      </p:sp>
      <p:sp>
        <p:nvSpPr>
          <p:cNvPr id="4" name="Foliennummernplatzhalter 3"/>
          <p:cNvSpPr>
            <a:spLocks noGrp="1"/>
          </p:cNvSpPr>
          <p:nvPr>
            <p:ph type="sldNum" sz="quarter" idx="5"/>
          </p:nvPr>
        </p:nvSpPr>
        <p:spPr/>
        <p:txBody>
          <a:bodyPr/>
          <a:lstStyle/>
          <a:p>
            <a:fld id="{94A0406D-642A-7245-A848-7B4B64CCD307}" type="slidenum">
              <a:rPr lang="en-DE" smtClean="0"/>
              <a:t>14</a:t>
            </a:fld>
            <a:endParaRPr lang="en-DE"/>
          </a:p>
        </p:txBody>
      </p:sp>
    </p:spTree>
    <p:extLst>
      <p:ext uri="{BB962C8B-B14F-4D97-AF65-F5344CB8AC3E}">
        <p14:creationId xmlns:p14="http://schemas.microsoft.com/office/powerpoint/2010/main" val="4042845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Bei der Auswahl der Tools haben wir uns an drei zentrale Kriterien gehalten: </a:t>
            </a:r>
          </a:p>
          <a:p>
            <a:pPr lvl="1"/>
            <a:endParaRPr lang="de-DE"/>
          </a:p>
          <a:p>
            <a:pPr lvl="1"/>
            <a:r>
              <a:rPr lang="de-DE"/>
              <a:t>Erstens die Genauigkeit, also wie präzise und umfassend ein Tool benannte Entitäten erkennen kann. </a:t>
            </a:r>
          </a:p>
          <a:p>
            <a:pPr lvl="1"/>
            <a:endParaRPr lang="de-DE"/>
          </a:p>
          <a:p>
            <a:pPr lvl="1"/>
            <a:r>
              <a:rPr lang="de-DE"/>
              <a:t>Zweitens die Unterstützung der deutschen Sprache, da unsere Texte auf Deutsch verfasst sind. </a:t>
            </a:r>
          </a:p>
          <a:p>
            <a:pPr lvl="1"/>
            <a:endParaRPr lang="de-DE"/>
          </a:p>
          <a:p>
            <a:pPr lvl="1"/>
            <a:r>
              <a:rPr lang="de-DE"/>
              <a:t>Und drittens die Möglichkeit, neue, benutzerdefinierte Entitäten zu integrieren, wie etwa spezifische Klassen, die für unsere domänenspezifischen Texte relevant sind. </a:t>
            </a:r>
          </a:p>
          <a:p>
            <a:endParaRPr lang="de-DE"/>
          </a:p>
          <a:p>
            <a:r>
              <a:rPr lang="de-DE"/>
              <a:t>Diese Kriterien helfen uns, die Werkzeuge auszuwählen, die am besten zu unseren Anforderungen passen</a:t>
            </a:r>
          </a:p>
          <a:p>
            <a:endParaRPr lang="de-DE"/>
          </a:p>
        </p:txBody>
      </p:sp>
      <p:sp>
        <p:nvSpPr>
          <p:cNvPr id="4" name="Foliennummernplatzhalter 3"/>
          <p:cNvSpPr>
            <a:spLocks noGrp="1"/>
          </p:cNvSpPr>
          <p:nvPr>
            <p:ph type="sldNum" sz="quarter" idx="5"/>
          </p:nvPr>
        </p:nvSpPr>
        <p:spPr/>
        <p:txBody>
          <a:bodyPr/>
          <a:lstStyle/>
          <a:p>
            <a:fld id="{94A0406D-642A-7245-A848-7B4B64CCD307}" type="slidenum">
              <a:rPr lang="en-DE" smtClean="0"/>
              <a:t>15</a:t>
            </a:fld>
            <a:endParaRPr lang="en-DE"/>
          </a:p>
        </p:txBody>
      </p:sp>
    </p:spTree>
    <p:extLst>
      <p:ext uri="{BB962C8B-B14F-4D97-AF65-F5344CB8AC3E}">
        <p14:creationId xmlns:p14="http://schemas.microsoft.com/office/powerpoint/2010/main" val="46441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Basierend auf den zuvor festgelegten Kriterien haben wir zwei Tools ausgewählt:</a:t>
            </a:r>
          </a:p>
          <a:p>
            <a:endParaRPr lang="de-DE"/>
          </a:p>
          <a:p>
            <a:pPr>
              <a:buFont typeface="+mj-lt"/>
              <a:buAutoNum type="arabicPeriod"/>
            </a:pPr>
            <a:r>
              <a:rPr lang="de-DE" b="1" err="1"/>
              <a:t>SpaCy</a:t>
            </a:r>
            <a:r>
              <a:rPr lang="de-DE"/>
              <a:t>, eine schnelle und vielseitige NLP-Bibliothek, die vortrainierte Modelle und eine einfache Anpassung bietet.</a:t>
            </a:r>
          </a:p>
          <a:p>
            <a:pPr>
              <a:buFont typeface="+mj-lt"/>
              <a:buAutoNum type="arabicPeriod"/>
            </a:pPr>
            <a:endParaRPr lang="de-DE"/>
          </a:p>
          <a:p>
            <a:pPr>
              <a:buFont typeface="+mj-lt"/>
              <a:buAutoNum type="arabicPeriod"/>
            </a:pPr>
            <a:r>
              <a:rPr lang="de-DE" b="1"/>
              <a:t>Flair</a:t>
            </a:r>
            <a:r>
              <a:rPr lang="de-DE"/>
              <a:t>, eine robuste Bibliothek mit fortschrittlichen </a:t>
            </a:r>
            <a:r>
              <a:rPr lang="de-DE" err="1"/>
              <a:t>Embeddings</a:t>
            </a:r>
            <a:r>
              <a:rPr lang="de-DE"/>
              <a:t> und einer guten Unterstützung für benannte Entitäten.</a:t>
            </a:r>
          </a:p>
          <a:p>
            <a:pPr>
              <a:buFont typeface="+mj-lt"/>
              <a:buAutoNum type="arabicPeriod"/>
            </a:pPr>
            <a:endParaRPr lang="de-DE"/>
          </a:p>
          <a:p>
            <a:endParaRPr lang="de-DE"/>
          </a:p>
        </p:txBody>
      </p:sp>
      <p:sp>
        <p:nvSpPr>
          <p:cNvPr id="4" name="Foliennummernplatzhalter 3"/>
          <p:cNvSpPr>
            <a:spLocks noGrp="1"/>
          </p:cNvSpPr>
          <p:nvPr>
            <p:ph type="sldNum" sz="quarter" idx="5"/>
          </p:nvPr>
        </p:nvSpPr>
        <p:spPr/>
        <p:txBody>
          <a:bodyPr/>
          <a:lstStyle/>
          <a:p>
            <a:fld id="{94A0406D-642A-7245-A848-7B4B64CCD307}" type="slidenum">
              <a:rPr lang="en-DE" smtClean="0"/>
              <a:t>16</a:t>
            </a:fld>
            <a:endParaRPr lang="en-DE"/>
          </a:p>
        </p:txBody>
      </p:sp>
    </p:spTree>
    <p:extLst>
      <p:ext uri="{BB962C8B-B14F-4D97-AF65-F5344CB8AC3E}">
        <p14:creationId xmlns:p14="http://schemas.microsoft.com/office/powerpoint/2010/main" val="167496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2BB6C-532D-6B80-AEDD-D1E3CD309C9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4A5AFB3-8679-93D9-32E5-3EDD7A1CA1E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AF4AF03-E6C4-1B59-AAA2-D9B119CDD1B5}"/>
              </a:ext>
            </a:extLst>
          </p:cNvPr>
          <p:cNvSpPr>
            <a:spLocks noGrp="1"/>
          </p:cNvSpPr>
          <p:nvPr>
            <p:ph type="body" idx="1"/>
          </p:nvPr>
        </p:nvSpPr>
        <p:spPr/>
        <p:txBody>
          <a:bodyPr/>
          <a:lstStyle/>
          <a:p>
            <a:r>
              <a:rPr lang="de-DE" dirty="0"/>
              <a:t>Die beiden Tools teilen einige Eigenschaften </a:t>
            </a:r>
          </a:p>
          <a:p>
            <a:endParaRPr lang="de-DE" dirty="0"/>
          </a:p>
          <a:p>
            <a:pPr lvl="1">
              <a:buFont typeface="Arial" panose="020B0604020202020204" pitchFamily="34" charset="0"/>
              <a:buChar char="•"/>
            </a:pPr>
            <a:r>
              <a:rPr lang="de-DE" dirty="0"/>
              <a:t>Beide Tools bieten vortrainierte Modelle speziell für die deutsche Sprache an.</a:t>
            </a:r>
          </a:p>
          <a:p>
            <a:pPr lvl="1">
              <a:buFont typeface="Arial" panose="020B0604020202020204" pitchFamily="34" charset="0"/>
              <a:buNone/>
            </a:pPr>
            <a:endParaRPr lang="de-DE" dirty="0"/>
          </a:p>
          <a:p>
            <a:pPr lvl="1">
              <a:buFont typeface="Arial" panose="020B0604020202020204" pitchFamily="34" charset="0"/>
              <a:buChar char="•"/>
            </a:pPr>
            <a:r>
              <a:rPr lang="de-DE" dirty="0"/>
              <a:t>Diese können direkt ohne Anpassungen auf Textdaten angewendet werden.</a:t>
            </a:r>
          </a:p>
          <a:p>
            <a:pPr lvl="1">
              <a:buFont typeface="Arial" panose="020B0604020202020204" pitchFamily="34" charset="0"/>
              <a:buChar char="•"/>
            </a:pPr>
            <a:endParaRPr lang="de-DE" dirty="0"/>
          </a:p>
          <a:p>
            <a:pPr lvl="1">
              <a:buFont typeface="Arial" panose="020B0604020202020204" pitchFamily="34" charset="0"/>
              <a:buChar char="•"/>
            </a:pPr>
            <a:r>
              <a:rPr lang="de-DE" dirty="0"/>
              <a:t>Sie unterstützen die Erkennung derselben Entitäten: </a:t>
            </a:r>
            <a:r>
              <a:rPr lang="de-DE" b="1" dirty="0"/>
              <a:t>PERSON, LOC, ORG und DATE</a:t>
            </a:r>
            <a:r>
              <a:rPr lang="de-DE" dirty="0"/>
              <a:t>.</a:t>
            </a:r>
          </a:p>
          <a:p>
            <a:pPr lvl="1">
              <a:buFont typeface="Arial" panose="020B0604020202020204" pitchFamily="34" charset="0"/>
              <a:buChar char="•"/>
            </a:pPr>
            <a:endParaRPr lang="de-DE"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vom </a:t>
            </a:r>
            <a:r>
              <a:rPr lang="de-DE" dirty="0" err="1"/>
              <a:t>SpaCy</a:t>
            </a:r>
            <a:r>
              <a:rPr lang="de-DE" dirty="0"/>
              <a:t> haben wir das Modell </a:t>
            </a:r>
            <a:r>
              <a:rPr lang="de-DE" b="1" dirty="0"/>
              <a:t>de-core-news-</a:t>
            </a:r>
            <a:r>
              <a:rPr lang="de-DE" b="1" dirty="0" err="1"/>
              <a:t>lg</a:t>
            </a:r>
            <a:r>
              <a:rPr lang="de-DE" dirty="0"/>
              <a:t>, während beim Flair das Modell </a:t>
            </a:r>
            <a:r>
              <a:rPr lang="de-DE" b="1" dirty="0"/>
              <a:t>de-</a:t>
            </a:r>
            <a:r>
              <a:rPr lang="de-DE" b="1" dirty="0" err="1"/>
              <a:t>ner</a:t>
            </a:r>
            <a:r>
              <a:rPr lang="de-DE" dirty="0"/>
              <a:t> einsetzt wurde.</a:t>
            </a:r>
          </a:p>
          <a:p>
            <a:pPr lvl="1">
              <a:buFont typeface="Arial" panose="020B0604020202020204" pitchFamily="34" charset="0"/>
              <a:buNone/>
            </a:pPr>
            <a:endParaRPr lang="de-DE" dirty="0"/>
          </a:p>
          <a:p>
            <a:pPr lvl="1">
              <a:buFont typeface="Arial" panose="020B0604020202020204" pitchFamily="34" charset="0"/>
              <a:buChar char="•"/>
            </a:pPr>
            <a:endParaRPr lang="de-DE" dirty="0"/>
          </a:p>
          <a:p>
            <a:r>
              <a:rPr lang="de-DE" dirty="0"/>
              <a:t>Zusammenfassend bieten beide Standardmodelle eine solide Grundlage, die wir direkt auf den historischen Texten eingesetzt und Entitäten </a:t>
            </a:r>
            <a:r>
              <a:rPr lang="de-DE" dirty="0" err="1"/>
              <a:t>darus</a:t>
            </a:r>
            <a:r>
              <a:rPr lang="de-DE" dirty="0"/>
              <a:t> extrahiert haben.</a:t>
            </a:r>
          </a:p>
          <a:p>
            <a:endParaRPr lang="de-DE" dirty="0"/>
          </a:p>
        </p:txBody>
      </p:sp>
      <p:sp>
        <p:nvSpPr>
          <p:cNvPr id="4" name="Foliennummernplatzhalter 3">
            <a:extLst>
              <a:ext uri="{FF2B5EF4-FFF2-40B4-BE49-F238E27FC236}">
                <a16:creationId xmlns:a16="http://schemas.microsoft.com/office/drawing/2014/main" id="{E5EC4CCB-9EB8-D8C0-4449-59BF6ABF297D}"/>
              </a:ext>
            </a:extLst>
          </p:cNvPr>
          <p:cNvSpPr>
            <a:spLocks noGrp="1"/>
          </p:cNvSpPr>
          <p:nvPr>
            <p:ph type="sldNum" sz="quarter" idx="5"/>
          </p:nvPr>
        </p:nvSpPr>
        <p:spPr/>
        <p:txBody>
          <a:bodyPr/>
          <a:lstStyle/>
          <a:p>
            <a:fld id="{94A0406D-642A-7245-A848-7B4B64CCD307}" type="slidenum">
              <a:rPr lang="en-DE" smtClean="0"/>
              <a:t>17</a:t>
            </a:fld>
            <a:endParaRPr lang="en-DE"/>
          </a:p>
        </p:txBody>
      </p:sp>
    </p:spTree>
    <p:extLst>
      <p:ext uri="{BB962C8B-B14F-4D97-AF65-F5344CB8AC3E}">
        <p14:creationId xmlns:p14="http://schemas.microsoft.com/office/powerpoint/2010/main" val="2072989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Font typeface="+mj-lt"/>
              <a:buNone/>
            </a:pPr>
            <a:r>
              <a:rPr lang="de-DE" dirty="0"/>
              <a:t>Allerdings waren die Ergebnisse der eingesetzten Tools mit den Standardmodellen von </a:t>
            </a:r>
            <a:r>
              <a:rPr lang="de-DE" dirty="0" err="1"/>
              <a:t>Spacy</a:t>
            </a:r>
            <a:r>
              <a:rPr lang="de-DE" dirty="0"/>
              <a:t> und Flair nicht zufriedenstellend, wie wir später sehen werden, deswegen haben wir ein </a:t>
            </a:r>
            <a:r>
              <a:rPr lang="de-DE" b="1" dirty="0"/>
              <a:t>Flair-Modell </a:t>
            </a:r>
            <a:r>
              <a:rPr lang="de-DE" b="0" dirty="0"/>
              <a:t>weiter</a:t>
            </a:r>
            <a:r>
              <a:rPr lang="de-DE" b="1" dirty="0"/>
              <a:t> </a:t>
            </a:r>
            <a:r>
              <a:rPr lang="de-DE" b="0" dirty="0"/>
              <a:t>trainiert.</a:t>
            </a:r>
            <a:r>
              <a:rPr lang="de-DE" dirty="0"/>
              <a:t> </a:t>
            </a:r>
          </a:p>
          <a:p>
            <a:pPr>
              <a:buFont typeface="+mj-lt"/>
              <a:buNone/>
            </a:pPr>
            <a:endParaRPr lang="de-DE" dirty="0"/>
          </a:p>
          <a:p>
            <a:pPr>
              <a:buFont typeface="+mj-lt"/>
              <a:buNone/>
            </a:pPr>
            <a:r>
              <a:rPr lang="de-DE" dirty="0"/>
              <a:t>Dieses Modell wurde auf Basis von benutzerdefinierten Trainingsdaten weiterentwickelt, um die Leistung bei der Erkennung spezifischer Entitäten zu verbessern.</a:t>
            </a:r>
          </a:p>
          <a:p>
            <a:endParaRPr lang="de-DE" dirty="0"/>
          </a:p>
          <a:p>
            <a:r>
              <a:rPr lang="de-DE" dirty="0"/>
              <a:t>Der Einsatz dieses Modell umfasste die folgenden Schritte:</a:t>
            </a:r>
          </a:p>
          <a:p>
            <a:endParaRPr lang="de-DE" dirty="0"/>
          </a:p>
          <a:p>
            <a:pPr>
              <a:buFont typeface="+mj-lt"/>
              <a:buAutoNum type="arabicPeriod"/>
            </a:pPr>
            <a:r>
              <a:rPr lang="de-DE" b="1" dirty="0"/>
              <a:t>Datenverarbeitung:</a:t>
            </a:r>
            <a:endParaRPr lang="de-DE" dirty="0"/>
          </a:p>
          <a:p>
            <a:pPr marL="742950" lvl="1" indent="-285750">
              <a:buFont typeface="+mj-lt"/>
              <a:buAutoNum type="arabicPeriod"/>
            </a:pPr>
            <a:r>
              <a:rPr lang="de-DE" dirty="0"/>
              <a:t>Die Trainingsdaten wurden sorgfältig vorbereitet und in ein notwendiges Format konvertiert, um eine strukturierte Verarbeitung zu ermöglichen, bevor sie in Training-, und Testdatensätze aufgeteilt wurde.</a:t>
            </a:r>
          </a:p>
          <a:p>
            <a:pPr marL="742950" lvl="1" indent="-285750">
              <a:buFont typeface="+mj-lt"/>
              <a:buAutoNum type="arabicPeriod"/>
            </a:pPr>
            <a:endParaRPr lang="de-DE" dirty="0"/>
          </a:p>
          <a:p>
            <a:pPr>
              <a:buFont typeface="+mj-lt"/>
              <a:buAutoNum type="arabicPeriod"/>
            </a:pPr>
            <a:r>
              <a:rPr lang="de-DE" b="1" dirty="0"/>
              <a:t>Training:</a:t>
            </a:r>
          </a:p>
          <a:p>
            <a:pPr>
              <a:buFont typeface="+mj-lt"/>
              <a:buAutoNum type="arabicPeriod"/>
            </a:pPr>
            <a:endParaRPr lang="de-DE" dirty="0"/>
          </a:p>
          <a:p>
            <a:pPr marL="742950" lvl="1" indent="-285750">
              <a:buFont typeface="+mj-lt"/>
              <a:buAutoNum type="arabicPeriod"/>
            </a:pPr>
            <a:r>
              <a:rPr lang="de-DE" dirty="0"/>
              <a:t>Das Modell wurde über mehrere Epochen trainiert, wobei sowohl deutsche Flair-</a:t>
            </a:r>
            <a:r>
              <a:rPr lang="de-DE" dirty="0" err="1"/>
              <a:t>Embeddings</a:t>
            </a:r>
            <a:r>
              <a:rPr lang="de-DE" dirty="0"/>
              <a:t> als auch spezifische Konfigurationen für unsere Daten verwendet wurden.</a:t>
            </a:r>
          </a:p>
          <a:p>
            <a:pPr marL="742950" lvl="1" indent="-285750">
              <a:buFont typeface="+mj-lt"/>
              <a:buAutoNum type="arabicPeriod"/>
            </a:pPr>
            <a:r>
              <a:rPr lang="de-DE" dirty="0"/>
              <a:t>Ziel war es, die Erkennungsfähigkeit für unsere Entitäten zu maximieren.</a:t>
            </a:r>
          </a:p>
          <a:p>
            <a:pPr marL="742950" lvl="1" indent="-285750">
              <a:buFont typeface="+mj-lt"/>
              <a:buAutoNum type="arabicPeriod"/>
            </a:pPr>
            <a:endParaRPr lang="de-DE" dirty="0"/>
          </a:p>
          <a:p>
            <a:pPr>
              <a:buFont typeface="+mj-lt"/>
              <a:buAutoNum type="arabicPeriod"/>
            </a:pPr>
            <a:r>
              <a:rPr lang="de-DE" b="1" dirty="0"/>
              <a:t>Speicherung und Anwendung:</a:t>
            </a:r>
            <a:endParaRPr lang="de-DE" dirty="0"/>
          </a:p>
          <a:p>
            <a:pPr marL="742950" lvl="1" indent="-285750">
              <a:buFont typeface="+mj-lt"/>
              <a:buAutoNum type="arabicPeriod"/>
            </a:pPr>
            <a:r>
              <a:rPr lang="de-DE" dirty="0"/>
              <a:t>Nach Abschluss des Trainings wurden zwei Versionen vom Modell (Best und Final) immer erzeugt und gespeichert, um sie wiederverwendbar zu machen.</a:t>
            </a:r>
          </a:p>
          <a:p>
            <a:pPr marL="1200150" lvl="2" indent="-285750">
              <a:buFont typeface="+mj-lt"/>
              <a:buAutoNum type="arabicPeriod"/>
            </a:pPr>
            <a:r>
              <a:rPr lang="de-DE" dirty="0"/>
              <a:t>Best Modell ist das Modell, das die besten Ergebnisse während des Trainings erreicht hat, während das finale Modell wird immer nach dem Trainingsende erzeugt </a:t>
            </a:r>
          </a:p>
          <a:p>
            <a:pPr marL="742950" lvl="1" indent="-285750">
              <a:buFont typeface="+mj-lt"/>
              <a:buAutoNum type="arabicPeriod"/>
            </a:pPr>
            <a:r>
              <a:rPr lang="de-DE" dirty="0"/>
              <a:t>Diese Modelle konnten dann für die Extraktion von Entitäten aus den Texten eingesetzt</a:t>
            </a:r>
          </a:p>
          <a:p>
            <a:pPr marL="742950" lvl="1" indent="-285750">
              <a:buFont typeface="+mj-lt"/>
              <a:buAutoNum type="arabicPeriod"/>
            </a:pPr>
            <a:endParaRPr lang="de-DE" dirty="0"/>
          </a:p>
          <a:p>
            <a:r>
              <a:rPr lang="de-DE" dirty="0"/>
              <a:t>Nach dem Training vom Modell haben wir die 2 Modelle neben den Standardmodellen  auf denselben Texten aber mehrfach  angewendet, um Entitäten daraus zu extrahieren, und die Ergebnisse zur Evaluation bereitgestellt. </a:t>
            </a:r>
          </a:p>
        </p:txBody>
      </p:sp>
      <p:sp>
        <p:nvSpPr>
          <p:cNvPr id="4" name="Foliennummernplatzhalter 3"/>
          <p:cNvSpPr>
            <a:spLocks noGrp="1"/>
          </p:cNvSpPr>
          <p:nvPr>
            <p:ph type="sldNum" sz="quarter" idx="5"/>
          </p:nvPr>
        </p:nvSpPr>
        <p:spPr/>
        <p:txBody>
          <a:bodyPr/>
          <a:lstStyle/>
          <a:p>
            <a:fld id="{94A0406D-642A-7245-A848-7B4B64CCD307}" type="slidenum">
              <a:rPr lang="en-DE" smtClean="0"/>
              <a:t>18</a:t>
            </a:fld>
            <a:endParaRPr lang="en-DE"/>
          </a:p>
        </p:txBody>
      </p:sp>
    </p:spTree>
    <p:extLst>
      <p:ext uri="{BB962C8B-B14F-4D97-AF65-F5344CB8AC3E}">
        <p14:creationId xmlns:p14="http://schemas.microsoft.com/office/powerpoint/2010/main" val="1324596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die </a:t>
            </a:r>
            <a:r>
              <a:rPr lang="de-DE" dirty="0" err="1"/>
              <a:t>Evalation</a:t>
            </a:r>
            <a:r>
              <a:rPr lang="de-DE" dirty="0"/>
              <a:t> wurden diese vier </a:t>
            </a:r>
            <a:r>
              <a:rPr lang="de-DE" dirty="0" err="1"/>
              <a:t>Mertiken</a:t>
            </a:r>
            <a:r>
              <a:rPr lang="de-DE" dirty="0"/>
              <a:t> verwendet:</a:t>
            </a:r>
          </a:p>
          <a:p>
            <a:endParaRPr lang="de-DE" dirty="0"/>
          </a:p>
          <a:p>
            <a:pPr>
              <a:buFont typeface="+mj-lt"/>
              <a:buAutoNum type="arabicPeriod"/>
            </a:pPr>
            <a:r>
              <a:rPr lang="de-DE" b="1" dirty="0"/>
              <a:t>Precision:</a:t>
            </a:r>
            <a:endParaRPr lang="de-DE" dirty="0"/>
          </a:p>
          <a:p>
            <a:pPr marL="742950" lvl="1" indent="-285750">
              <a:buFont typeface="+mj-lt"/>
              <a:buAutoNum type="arabicPeriod"/>
            </a:pPr>
            <a:r>
              <a:rPr lang="de-DE" dirty="0"/>
              <a:t>Misst, wie genau die Vorhersagen des Modells sind. Es ist der Anteil der korrekten Vorhersagen unter allen vorhergesagten Entitäten.</a:t>
            </a:r>
          </a:p>
          <a:p>
            <a:pPr marL="742950" lvl="1" indent="-285750">
              <a:buFont typeface="+mj-lt"/>
              <a:buAutoNum type="arabicPeriod"/>
            </a:pPr>
            <a:endParaRPr lang="de-DE" dirty="0"/>
          </a:p>
          <a:p>
            <a:pPr>
              <a:buFont typeface="+mj-lt"/>
              <a:buAutoNum type="arabicPeriod"/>
            </a:pPr>
            <a:r>
              <a:rPr lang="de-DE" b="1" dirty="0"/>
              <a:t>Recall:</a:t>
            </a:r>
            <a:endParaRPr lang="de-DE" dirty="0"/>
          </a:p>
          <a:p>
            <a:pPr marL="742950" lvl="1" indent="-285750">
              <a:buFont typeface="+mj-lt"/>
              <a:buAutoNum type="arabicPeriod"/>
            </a:pPr>
            <a:r>
              <a:rPr lang="de-DE" dirty="0"/>
              <a:t>Gibt an, wie vollständig das Modell relevante Entitäten erkennt. Es ist der Anteil der korrekt erkannten Entitäten unter allen tatsächlichen Entitäten.</a:t>
            </a:r>
          </a:p>
          <a:p>
            <a:pPr marL="742950" lvl="1" indent="-285750">
              <a:buFont typeface="+mj-lt"/>
              <a:buAutoNum type="arabicPeriod"/>
            </a:pPr>
            <a:endParaRPr lang="de-DE" dirty="0"/>
          </a:p>
          <a:p>
            <a:pPr>
              <a:buFont typeface="+mj-lt"/>
              <a:buAutoNum type="arabicPeriod"/>
            </a:pPr>
            <a:r>
              <a:rPr lang="de-DE" b="1" dirty="0"/>
              <a:t>F1-Score:</a:t>
            </a:r>
            <a:endParaRPr lang="de-DE" dirty="0"/>
          </a:p>
          <a:p>
            <a:pPr marL="742950" lvl="1" indent="-285750">
              <a:buFont typeface="+mj-lt"/>
              <a:buAutoNum type="arabicPeriod"/>
            </a:pPr>
            <a:r>
              <a:rPr lang="de-DE" dirty="0"/>
              <a:t>Das harmonische Mittel von Precision und Recall. Es gibt einen Gesamtüberblick über die Balance zwischen Genauigkeit und Abdeckung.</a:t>
            </a:r>
          </a:p>
          <a:p>
            <a:pPr marL="742950" lvl="1" indent="-285750">
              <a:buFont typeface="+mj-lt"/>
              <a:buAutoNum type="arabicPeriod"/>
            </a:pPr>
            <a:endParaRPr lang="de-DE" dirty="0"/>
          </a:p>
          <a:p>
            <a:pPr>
              <a:buFont typeface="+mj-lt"/>
              <a:buAutoNum type="arabicPeriod"/>
            </a:pPr>
            <a:r>
              <a:rPr lang="de-DE" b="1" dirty="0" err="1"/>
              <a:t>Accuracy</a:t>
            </a:r>
            <a:r>
              <a:rPr lang="de-DE" b="1" dirty="0"/>
              <a:t>:</a:t>
            </a:r>
            <a:endParaRPr lang="de-DE" dirty="0"/>
          </a:p>
          <a:p>
            <a:pPr marL="742950" lvl="1" indent="-285750">
              <a:buFont typeface="+mj-lt"/>
              <a:buAutoNum type="arabicPeriod"/>
            </a:pPr>
            <a:r>
              <a:rPr lang="de-DE" dirty="0"/>
              <a:t>Misst, wie viele Wörter insgesamt korrekt klassifiziert wurden – sowohl als Entitäten als auch als Nicht-Entitäten.</a:t>
            </a:r>
          </a:p>
          <a:p>
            <a:endParaRPr lang="de-DE" dirty="0"/>
          </a:p>
          <a:p>
            <a:r>
              <a:rPr lang="de-DE" dirty="0"/>
              <a:t>Diese Metriken ermöglichen eine umfassende Analyse der Modellleistung und machen es einfacher, die Unterschiede zwischen den Modellen zu bewerten.„</a:t>
            </a:r>
          </a:p>
          <a:p>
            <a:endParaRPr lang="de-DE" dirty="0"/>
          </a:p>
          <a:p>
            <a:endParaRPr lang="de-DE" dirty="0"/>
          </a:p>
        </p:txBody>
      </p:sp>
      <p:sp>
        <p:nvSpPr>
          <p:cNvPr id="4" name="Foliennummernplatzhalter 3"/>
          <p:cNvSpPr>
            <a:spLocks noGrp="1"/>
          </p:cNvSpPr>
          <p:nvPr>
            <p:ph type="sldNum" sz="quarter" idx="5"/>
          </p:nvPr>
        </p:nvSpPr>
        <p:spPr/>
        <p:txBody>
          <a:bodyPr/>
          <a:lstStyle/>
          <a:p>
            <a:fld id="{94A0406D-642A-7245-A848-7B4B64CCD307}" type="slidenum">
              <a:rPr lang="en-DE" smtClean="0"/>
              <a:t>19</a:t>
            </a:fld>
            <a:endParaRPr lang="en-DE"/>
          </a:p>
        </p:txBody>
      </p:sp>
    </p:spTree>
    <p:extLst>
      <p:ext uri="{BB962C8B-B14F-4D97-AF65-F5344CB8AC3E}">
        <p14:creationId xmlns:p14="http://schemas.microsoft.com/office/powerpoint/2010/main" val="2355402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Leistungsfähigkeit der Modelle präziser zu bewerten, wurde das Flair-Modell mehrfach mit unterschiedlichen Stichproben aus den Trainingsdaten trainiert. </a:t>
            </a:r>
          </a:p>
          <a:p>
            <a:endParaRPr lang="de-DE" dirty="0"/>
          </a:p>
          <a:p>
            <a:r>
              <a:rPr lang="de-DE" dirty="0"/>
              <a:t>Anschließend erfolgte eine Evaluation der beiden Modellversionen („Best“ und „Final“) im Vergleich zu den Standardmodellen. </a:t>
            </a:r>
          </a:p>
          <a:p>
            <a:endParaRPr lang="de-DE" dirty="0"/>
          </a:p>
          <a:p>
            <a:r>
              <a:rPr lang="de-DE" dirty="0"/>
              <a:t>Diese Tests wurden auf Evaluationsdatensätzen durchgeführt, die sich von den Trainingsdaten unterschieden, um die Modellleistung in verschiedenen Anwendungsszenarien zu analysieren. </a:t>
            </a:r>
          </a:p>
          <a:p>
            <a:endParaRPr lang="de-DE" dirty="0"/>
          </a:p>
          <a:p>
            <a:r>
              <a:rPr lang="de-DE" dirty="0"/>
              <a:t>Ziel dieser Vorgehensweise war es, die Anpassungsfähigkeit an spezifische Texte bei jedem Trainingsdurchlauf zu optimieren und die Erkennungsgenauigkeit kontinuierlich zu verbessern</a:t>
            </a:r>
          </a:p>
        </p:txBody>
      </p:sp>
      <p:sp>
        <p:nvSpPr>
          <p:cNvPr id="4" name="Foliennummernplatzhalter 3"/>
          <p:cNvSpPr>
            <a:spLocks noGrp="1"/>
          </p:cNvSpPr>
          <p:nvPr>
            <p:ph type="sldNum" sz="quarter" idx="5"/>
          </p:nvPr>
        </p:nvSpPr>
        <p:spPr/>
        <p:txBody>
          <a:bodyPr/>
          <a:lstStyle/>
          <a:p>
            <a:fld id="{94A0406D-642A-7245-A848-7B4B64CCD307}" type="slidenum">
              <a:rPr lang="en-DE" smtClean="0"/>
              <a:t>20</a:t>
            </a:fld>
            <a:endParaRPr lang="en-DE"/>
          </a:p>
        </p:txBody>
      </p:sp>
    </p:spTree>
    <p:extLst>
      <p:ext uri="{BB962C8B-B14F-4D97-AF65-F5344CB8AC3E}">
        <p14:creationId xmlns:p14="http://schemas.microsoft.com/office/powerpoint/2010/main" val="384564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13958.3333"/>
                </p14:media>
              </p:ext>
            </p:extLst>
          </p:nvPr>
        </p:nvPicPr>
        <p:blipFill>
          <a:blip r:embed="rId4"/>
          <a:srcRect t="657" b="657"/>
          <a:stretch>
            <a:fillRect/>
          </a:stretch>
        </p:blipFill>
        <p:spPr>
          <a:xfrm>
            <a:off x="0" y="0"/>
            <a:ext cx="18288000" cy="10287000"/>
          </a:xfrm>
          <a:prstGeom prst="rect">
            <a:avLst/>
          </a:prstGeom>
        </p:spPr>
      </p:pic>
      <p:sp>
        <p:nvSpPr>
          <p:cNvPr id="4" name="TextBox 4"/>
          <p:cNvSpPr txBox="1"/>
          <p:nvPr/>
        </p:nvSpPr>
        <p:spPr>
          <a:xfrm>
            <a:off x="1650792" y="3030919"/>
            <a:ext cx="14124735" cy="1837056"/>
          </a:xfrm>
          <a:prstGeom prst="rect">
            <a:avLst/>
          </a:prstGeom>
        </p:spPr>
        <p:txBody>
          <a:bodyPr lIns="0" tIns="0" rIns="0" bIns="0" rtlCol="0" anchor="t">
            <a:spAutoFit/>
          </a:bodyPr>
          <a:lstStyle/>
          <a:p>
            <a:pPr algn="ctr">
              <a:lnSpc>
                <a:spcPts val="7419"/>
              </a:lnSpc>
            </a:pPr>
            <a:r>
              <a:rPr lang="en-US" sz="5299">
                <a:solidFill>
                  <a:srgbClr val="FFFFFF"/>
                </a:solidFill>
                <a:latin typeface="Canva Sans"/>
                <a:ea typeface="Canva Sans"/>
                <a:cs typeface="Canva Sans"/>
                <a:sym typeface="Canva Sans"/>
              </a:rPr>
              <a:t>NER</a:t>
            </a:r>
          </a:p>
          <a:p>
            <a:pPr algn="ctr">
              <a:lnSpc>
                <a:spcPts val="7419"/>
              </a:lnSpc>
            </a:pPr>
            <a:r>
              <a:rPr lang="en-US" sz="5299">
                <a:solidFill>
                  <a:srgbClr val="FFFFFF"/>
                </a:solidFill>
                <a:latin typeface="Canva Sans"/>
                <a:ea typeface="Canva Sans"/>
                <a:cs typeface="Canva Sans"/>
                <a:sym typeface="Canva Sans"/>
              </a:rPr>
              <a:t>Named Entties Regonition</a:t>
            </a:r>
          </a:p>
        </p:txBody>
      </p:sp>
      <p:sp>
        <p:nvSpPr>
          <p:cNvPr id="5" name="TextBox 5"/>
          <p:cNvSpPr txBox="1"/>
          <p:nvPr/>
        </p:nvSpPr>
        <p:spPr>
          <a:xfrm>
            <a:off x="1233412" y="7018038"/>
            <a:ext cx="4326625" cy="1672590"/>
          </a:xfrm>
          <a:prstGeom prst="rect">
            <a:avLst/>
          </a:prstGeom>
        </p:spPr>
        <p:txBody>
          <a:bodyPr lIns="0" tIns="0" rIns="0" bIns="0" rtlCol="0" anchor="t">
            <a:spAutoFit/>
          </a:bodyPr>
          <a:lstStyle/>
          <a:p>
            <a:pPr algn="l">
              <a:lnSpc>
                <a:spcPts val="3359"/>
              </a:lnSpc>
            </a:pPr>
            <a:r>
              <a:rPr lang="en-US" sz="2400" spc="228">
                <a:solidFill>
                  <a:srgbClr val="FFFFFF"/>
                </a:solidFill>
                <a:latin typeface="Tomorrow"/>
                <a:ea typeface="Tomorrow"/>
                <a:cs typeface="Tomorrow"/>
                <a:sym typeface="Tomorrow"/>
              </a:rPr>
              <a:t>Maryam Ghaemi</a:t>
            </a:r>
          </a:p>
          <a:p>
            <a:pPr algn="l">
              <a:lnSpc>
                <a:spcPts val="3359"/>
              </a:lnSpc>
            </a:pPr>
            <a:r>
              <a:rPr lang="en-US" sz="2400" spc="228">
                <a:solidFill>
                  <a:srgbClr val="FFFFFF"/>
                </a:solidFill>
                <a:latin typeface="Tomorrow"/>
                <a:ea typeface="Tomorrow"/>
                <a:cs typeface="Tomorrow"/>
                <a:sym typeface="Tomorrow"/>
              </a:rPr>
              <a:t>Mohammad Matar</a:t>
            </a:r>
          </a:p>
          <a:p>
            <a:pPr algn="l">
              <a:lnSpc>
                <a:spcPts val="3359"/>
              </a:lnSpc>
            </a:pPr>
            <a:r>
              <a:rPr lang="en-US" sz="2400" spc="228">
                <a:solidFill>
                  <a:srgbClr val="FFFFFF"/>
                </a:solidFill>
                <a:latin typeface="Tomorrow"/>
                <a:ea typeface="Tomorrow"/>
                <a:cs typeface="Tomorrow"/>
                <a:sym typeface="Tomorrow"/>
              </a:rPr>
              <a:t>Moueiad Alnashi</a:t>
            </a:r>
          </a:p>
          <a:p>
            <a:pPr algn="l">
              <a:lnSpc>
                <a:spcPts val="3359"/>
              </a:lnSpc>
            </a:pPr>
            <a:endParaRPr lang="en-US" sz="2400" spc="228">
              <a:solidFill>
                <a:srgbClr val="FFFFFF"/>
              </a:solidFill>
              <a:latin typeface="Tomorrow"/>
              <a:ea typeface="Tomorrow"/>
              <a:cs typeface="Tomorrow"/>
              <a:sym typeface="Tomorrow"/>
            </a:endParaRPr>
          </a:p>
        </p:txBody>
      </p:sp>
      <p:sp>
        <p:nvSpPr>
          <p:cNvPr id="6" name="TextBox 6"/>
          <p:cNvSpPr txBox="1"/>
          <p:nvPr/>
        </p:nvSpPr>
        <p:spPr>
          <a:xfrm>
            <a:off x="7386563" y="5335771"/>
            <a:ext cx="3514874" cy="754117"/>
          </a:xfrm>
          <a:prstGeom prst="rect">
            <a:avLst/>
          </a:prstGeom>
        </p:spPr>
        <p:txBody>
          <a:bodyPr lIns="0" tIns="0" rIns="0" bIns="0" rtlCol="0" anchor="t">
            <a:spAutoFit/>
          </a:bodyPr>
          <a:lstStyle/>
          <a:p>
            <a:pPr algn="ctr">
              <a:lnSpc>
                <a:spcPts val="3039"/>
              </a:lnSpc>
              <a:spcBef>
                <a:spcPct val="0"/>
              </a:spcBef>
            </a:pPr>
            <a:r>
              <a:rPr lang="en-US" sz="2443" b="1">
                <a:solidFill>
                  <a:srgbClr val="FFFFFF"/>
                </a:solidFill>
                <a:latin typeface="Canva Sans Bold"/>
                <a:ea typeface="Canva Sans Bold"/>
                <a:cs typeface="Canva Sans Bold"/>
                <a:sym typeface="Canva Sans Bold"/>
              </a:rPr>
              <a:t>Seminar WS 2024/2025</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extBox 3"/>
          <p:cNvSpPr txBox="1"/>
          <p:nvPr/>
        </p:nvSpPr>
        <p:spPr>
          <a:xfrm>
            <a:off x="1028700" y="738392"/>
            <a:ext cx="14872280" cy="777875"/>
          </a:xfrm>
          <a:prstGeom prst="rect">
            <a:avLst/>
          </a:prstGeom>
        </p:spPr>
        <p:txBody>
          <a:bodyPr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Vergleich von NER-Tools: Vor- und Nachteile</a:t>
            </a:r>
          </a:p>
        </p:txBody>
      </p:sp>
      <p:sp>
        <p:nvSpPr>
          <p:cNvPr id="2" name="Textfeld 1">
            <a:extLst>
              <a:ext uri="{FF2B5EF4-FFF2-40B4-BE49-F238E27FC236}">
                <a16:creationId xmlns:a16="http://schemas.microsoft.com/office/drawing/2014/main" id="{E13B8DBA-C429-ED88-CBB9-75352B6DF63E}"/>
              </a:ext>
            </a:extLst>
          </p:cNvPr>
          <p:cNvSpPr txBox="1"/>
          <p:nvPr/>
        </p:nvSpPr>
        <p:spPr>
          <a:xfrm>
            <a:off x="1958191" y="2568039"/>
            <a:ext cx="130193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3600">
                <a:solidFill>
                  <a:schemeClr val="bg1"/>
                </a:solidFill>
                <a:ea typeface="+mn-lt"/>
                <a:cs typeface="+mn-lt"/>
              </a:rPr>
              <a:t>Geschwindigkeit</a:t>
            </a:r>
            <a:endParaRPr lang="de-DE">
              <a:solidFill>
                <a:schemeClr val="bg1"/>
              </a:solidFill>
            </a:endParaRPr>
          </a:p>
          <a:p>
            <a:endParaRPr lang="de-DE" sz="2800">
              <a:solidFill>
                <a:schemeClr val="bg1"/>
              </a:solidFill>
              <a:ea typeface="+mn-lt"/>
              <a:cs typeface="+mn-lt"/>
            </a:endParaRPr>
          </a:p>
        </p:txBody>
      </p:sp>
      <p:graphicFrame>
        <p:nvGraphicFramePr>
          <p:cNvPr id="4" name="Diagramm 3">
            <a:extLst>
              <a:ext uri="{FF2B5EF4-FFF2-40B4-BE49-F238E27FC236}">
                <a16:creationId xmlns:a16="http://schemas.microsoft.com/office/drawing/2014/main" id="{B554C907-47FB-141C-B746-79648FA50D9E}"/>
              </a:ext>
            </a:extLst>
          </p:cNvPr>
          <p:cNvGraphicFramePr/>
          <p:nvPr>
            <p:extLst>
              <p:ext uri="{D42A27DB-BD31-4B8C-83A1-F6EECF244321}">
                <p14:modId xmlns:p14="http://schemas.microsoft.com/office/powerpoint/2010/main" val="3928741579"/>
              </p:ext>
            </p:extLst>
          </p:nvPr>
        </p:nvGraphicFramePr>
        <p:xfrm>
          <a:off x="1959429" y="3299857"/>
          <a:ext cx="13523026" cy="5913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098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extBox 3"/>
          <p:cNvSpPr txBox="1"/>
          <p:nvPr/>
        </p:nvSpPr>
        <p:spPr>
          <a:xfrm>
            <a:off x="1028700" y="738392"/>
            <a:ext cx="14872280" cy="777875"/>
          </a:xfrm>
          <a:prstGeom prst="rect">
            <a:avLst/>
          </a:prstGeom>
        </p:spPr>
        <p:txBody>
          <a:bodyPr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Vergleich von NER-Tools: Vor- und Nachteile</a:t>
            </a:r>
          </a:p>
        </p:txBody>
      </p:sp>
      <p:sp>
        <p:nvSpPr>
          <p:cNvPr id="2" name="Textfeld 1">
            <a:extLst>
              <a:ext uri="{FF2B5EF4-FFF2-40B4-BE49-F238E27FC236}">
                <a16:creationId xmlns:a16="http://schemas.microsoft.com/office/drawing/2014/main" id="{E13B8DBA-C429-ED88-CBB9-75352B6DF63E}"/>
              </a:ext>
            </a:extLst>
          </p:cNvPr>
          <p:cNvSpPr txBox="1"/>
          <p:nvPr/>
        </p:nvSpPr>
        <p:spPr>
          <a:xfrm>
            <a:off x="1631620" y="2375064"/>
            <a:ext cx="1300446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3600">
                <a:solidFill>
                  <a:schemeClr val="bg1"/>
                </a:solidFill>
                <a:ea typeface="+mn-lt"/>
                <a:cs typeface="+mn-lt"/>
              </a:rPr>
              <a:t>Gebrauchstauglichkeit</a:t>
            </a:r>
            <a:endParaRPr lang="de-DE">
              <a:solidFill>
                <a:schemeClr val="bg1"/>
              </a:solidFill>
            </a:endParaRPr>
          </a:p>
          <a:p>
            <a:endParaRPr lang="de-DE" sz="3600">
              <a:solidFill>
                <a:schemeClr val="bg1"/>
              </a:solidFill>
              <a:ea typeface="Calibri"/>
              <a:cs typeface="Calibri"/>
            </a:endParaRPr>
          </a:p>
          <a:p>
            <a:endParaRPr lang="de-DE" sz="2800">
              <a:solidFill>
                <a:schemeClr val="bg1"/>
              </a:solidFill>
              <a:ea typeface="+mn-lt"/>
              <a:cs typeface="+mn-lt"/>
            </a:endParaRPr>
          </a:p>
          <a:p>
            <a:endParaRPr lang="de-DE" sz="3200">
              <a:solidFill>
                <a:schemeClr val="bg1"/>
              </a:solidFill>
              <a:ea typeface="+mn-lt"/>
              <a:cs typeface="+mn-lt"/>
            </a:endParaRPr>
          </a:p>
          <a:p>
            <a:endParaRPr lang="de-DE" sz="3200">
              <a:solidFill>
                <a:schemeClr val="bg1"/>
              </a:solidFill>
              <a:ea typeface="+mn-lt"/>
              <a:cs typeface="+mn-lt"/>
            </a:endParaRPr>
          </a:p>
          <a:p>
            <a:endParaRPr lang="de-DE" sz="3200">
              <a:solidFill>
                <a:schemeClr val="bg1"/>
              </a:solidFill>
              <a:ea typeface="+mn-lt"/>
              <a:cs typeface="+mn-lt"/>
            </a:endParaRPr>
          </a:p>
        </p:txBody>
      </p:sp>
      <p:graphicFrame>
        <p:nvGraphicFramePr>
          <p:cNvPr id="7" name="Diagramm 6">
            <a:extLst>
              <a:ext uri="{FF2B5EF4-FFF2-40B4-BE49-F238E27FC236}">
                <a16:creationId xmlns:a16="http://schemas.microsoft.com/office/drawing/2014/main" id="{6B81937D-B794-0DDB-B795-70D5473E7DD7}"/>
              </a:ext>
            </a:extLst>
          </p:cNvPr>
          <p:cNvGraphicFramePr/>
          <p:nvPr>
            <p:extLst>
              <p:ext uri="{D42A27DB-BD31-4B8C-83A1-F6EECF244321}">
                <p14:modId xmlns:p14="http://schemas.microsoft.com/office/powerpoint/2010/main" val="4264738041"/>
              </p:ext>
            </p:extLst>
          </p:nvPr>
        </p:nvGraphicFramePr>
        <p:xfrm>
          <a:off x="3013364" y="3448299"/>
          <a:ext cx="12498778" cy="5854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0604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extBox 4"/>
          <p:cNvSpPr txBox="1"/>
          <p:nvPr/>
        </p:nvSpPr>
        <p:spPr>
          <a:xfrm>
            <a:off x="1429492" y="2010041"/>
            <a:ext cx="13532813" cy="846386"/>
          </a:xfrm>
          <a:prstGeom prst="rect">
            <a:avLst/>
          </a:prstGeom>
        </p:spPr>
        <p:txBody>
          <a:bodyPr wrap="square" lIns="0" tIns="0" rIns="0" bIns="0" rtlCol="0" anchor="t">
            <a:spAutoFit/>
          </a:bodyPr>
          <a:lstStyle/>
          <a:p>
            <a:pPr marL="0" lvl="0" indent="0" algn="ctr">
              <a:lnSpc>
                <a:spcPts val="6600"/>
              </a:lnSpc>
              <a:spcBef>
                <a:spcPct val="0"/>
              </a:spcBef>
            </a:pPr>
            <a:r>
              <a:rPr lang="en-US" sz="6000" b="1" u="none" err="1">
                <a:solidFill>
                  <a:srgbClr val="FFFFFF"/>
                </a:solidFill>
                <a:latin typeface="Canva Sans Bold"/>
                <a:ea typeface="Canva Sans Bold"/>
                <a:cs typeface="Canva Sans Bold"/>
                <a:sym typeface="Canva Sans Bold"/>
              </a:rPr>
              <a:t>Bewertung</a:t>
            </a:r>
            <a:r>
              <a:rPr lang="en-US" sz="6000" b="1" u="none">
                <a:solidFill>
                  <a:srgbClr val="FFFFFF"/>
                </a:solidFill>
                <a:latin typeface="Canva Sans Bold"/>
                <a:ea typeface="Canva Sans Bold"/>
                <a:cs typeface="Canva Sans Bold"/>
                <a:sym typeface="Canva Sans Bold"/>
              </a:rPr>
              <a:t> der NER-Tools</a:t>
            </a:r>
          </a:p>
        </p:txBody>
      </p:sp>
      <p:sp>
        <p:nvSpPr>
          <p:cNvPr id="12" name="Textfeld 11">
            <a:extLst>
              <a:ext uri="{FF2B5EF4-FFF2-40B4-BE49-F238E27FC236}">
                <a16:creationId xmlns:a16="http://schemas.microsoft.com/office/drawing/2014/main" id="{86DCB681-1266-6178-1C68-0EFDD300410F}"/>
              </a:ext>
            </a:extLst>
          </p:cNvPr>
          <p:cNvSpPr txBox="1"/>
          <p:nvPr/>
        </p:nvSpPr>
        <p:spPr>
          <a:xfrm>
            <a:off x="8384722" y="4969329"/>
            <a:ext cx="100230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endParaRPr lang="en-US"/>
          </a:p>
        </p:txBody>
      </p:sp>
      <p:graphicFrame>
        <p:nvGraphicFramePr>
          <p:cNvPr id="313" name="Diagramm 312">
            <a:extLst>
              <a:ext uri="{FF2B5EF4-FFF2-40B4-BE49-F238E27FC236}">
                <a16:creationId xmlns:a16="http://schemas.microsoft.com/office/drawing/2014/main" id="{AB7E7593-4511-2F26-61D3-9967579BC41B}"/>
              </a:ext>
            </a:extLst>
          </p:cNvPr>
          <p:cNvGraphicFramePr/>
          <p:nvPr>
            <p:extLst>
              <p:ext uri="{D42A27DB-BD31-4B8C-83A1-F6EECF244321}">
                <p14:modId xmlns:p14="http://schemas.microsoft.com/office/powerpoint/2010/main" val="1550225554"/>
              </p:ext>
            </p:extLst>
          </p:nvPr>
        </p:nvGraphicFramePr>
        <p:xfrm>
          <a:off x="1588325" y="3774870"/>
          <a:ext cx="13211298" cy="5320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1F8A83A3-B52D-C734-83D4-DFBFB895F5DC}"/>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7A63BB6-C507-F4DC-4295-4F014BB17BB9}"/>
              </a:ext>
            </a:extLst>
          </p:cNvPr>
          <p:cNvSpPr txBox="1"/>
          <p:nvPr/>
        </p:nvSpPr>
        <p:spPr>
          <a:xfrm>
            <a:off x="1429919" y="1025575"/>
            <a:ext cx="14742765" cy="851580"/>
          </a:xfrm>
          <a:prstGeom prst="rect">
            <a:avLst/>
          </a:prstGeom>
        </p:spPr>
        <p:txBody>
          <a:bodyPr lIns="0" tIns="0" rIns="0" bIns="0" rtlCol="0" anchor="t">
            <a:spAutoFit/>
          </a:bodyPr>
          <a:lstStyle/>
          <a:p>
            <a:pPr algn="l">
              <a:lnSpc>
                <a:spcPts val="6100"/>
              </a:lnSpc>
            </a:pPr>
            <a:r>
              <a:rPr lang="de-DE" sz="8000" b="1" spc="401">
                <a:solidFill>
                  <a:srgbClr val="FFFFFF"/>
                </a:solidFill>
                <a:latin typeface="Canva Sans Medium"/>
                <a:ea typeface="Canva Sans Medium"/>
                <a:cs typeface="Canva Sans Medium"/>
                <a:sym typeface="Canva Sans Medium"/>
              </a:rPr>
              <a:t>Einsatz</a:t>
            </a:r>
            <a:r>
              <a:rPr lang="en-US" sz="8000" b="1" spc="401">
                <a:solidFill>
                  <a:srgbClr val="FFFFFF"/>
                </a:solidFill>
                <a:latin typeface="Canva Sans Medium"/>
                <a:ea typeface="Canva Sans Medium"/>
                <a:cs typeface="Canva Sans Medium"/>
                <a:sym typeface="Canva Sans Medium"/>
              </a:rPr>
              <a:t> </a:t>
            </a:r>
            <a:r>
              <a:rPr lang="de-DE" sz="8000" b="1" spc="401">
                <a:solidFill>
                  <a:srgbClr val="FFFFFF"/>
                </a:solidFill>
                <a:latin typeface="Canva Sans Medium"/>
                <a:ea typeface="Canva Sans Medium"/>
                <a:cs typeface="Canva Sans Medium"/>
                <a:sym typeface="Canva Sans Medium"/>
              </a:rPr>
              <a:t>ausgewählter</a:t>
            </a:r>
            <a:r>
              <a:rPr lang="en-US" sz="8000" b="1" spc="401">
                <a:solidFill>
                  <a:srgbClr val="FFFFFF"/>
                </a:solidFill>
                <a:latin typeface="Canva Sans Medium"/>
                <a:ea typeface="Canva Sans Medium"/>
                <a:cs typeface="Canva Sans Medium"/>
                <a:sym typeface="Canva Sans Medium"/>
              </a:rPr>
              <a:t> Tools </a:t>
            </a:r>
            <a:endParaRPr lang="en-US" sz="8000" b="1">
              <a:solidFill>
                <a:srgbClr val="FFFFFF"/>
              </a:solidFill>
              <a:latin typeface="Canva Sans Bold"/>
              <a:ea typeface="Canva Sans Bold"/>
              <a:cs typeface="Canva Sans Bold"/>
              <a:sym typeface="Canva Sans Bold"/>
            </a:endParaRPr>
          </a:p>
        </p:txBody>
      </p:sp>
      <p:sp>
        <p:nvSpPr>
          <p:cNvPr id="4" name="TextBox 4">
            <a:extLst>
              <a:ext uri="{FF2B5EF4-FFF2-40B4-BE49-F238E27FC236}">
                <a16:creationId xmlns:a16="http://schemas.microsoft.com/office/drawing/2014/main" id="{EF06555A-C63C-6F36-22FD-568C5B1384F9}"/>
              </a:ext>
            </a:extLst>
          </p:cNvPr>
          <p:cNvSpPr txBox="1"/>
          <p:nvPr/>
        </p:nvSpPr>
        <p:spPr>
          <a:xfrm>
            <a:off x="2412574" y="2465349"/>
            <a:ext cx="12186161" cy="6870920"/>
          </a:xfrm>
          <a:prstGeom prst="rect">
            <a:avLst/>
          </a:prstGeom>
        </p:spPr>
        <p:txBody>
          <a:bodyPr lIns="0" tIns="0" rIns="0" bIns="0" rtlCol="0" anchor="t">
            <a:spAutoFit/>
          </a:bodyPr>
          <a:lstStyle/>
          <a:p>
            <a:pPr marL="685800" lvl="0" indent="-685800" algn="l">
              <a:lnSpc>
                <a:spcPts val="4900"/>
              </a:lnSpc>
              <a:buFont typeface="Wingdings" panose="05000000000000000000" pitchFamily="2" charset="2"/>
              <a:buChar char="§"/>
            </a:pPr>
            <a:r>
              <a:rPr lang="en-US" sz="5000" b="1" err="1">
                <a:solidFill>
                  <a:srgbClr val="FFFFFF"/>
                </a:solidFill>
                <a:latin typeface="Canva Sans Bold"/>
                <a:ea typeface="Canva Sans Bold"/>
                <a:cs typeface="Canva Sans Bold"/>
                <a:sym typeface="Canva Sans Bold"/>
              </a:rPr>
              <a:t>Überblick</a:t>
            </a:r>
            <a:endParaRPr lang="en-US" sz="5000" b="1">
              <a:solidFill>
                <a:srgbClr val="FFFFFF"/>
              </a:solidFill>
              <a:latin typeface="Canva Sans Bold"/>
              <a:ea typeface="Canva Sans Bold"/>
              <a:cs typeface="Canva Sans Bold"/>
              <a:sym typeface="Canva Sans Bold"/>
            </a:endParaRPr>
          </a:p>
          <a:p>
            <a:pPr marL="685800" lvl="0" indent="-685800" algn="l">
              <a:lnSpc>
                <a:spcPts val="4900"/>
              </a:lnSpc>
              <a:buFont typeface="Wingdings" panose="05000000000000000000" pitchFamily="2" charset="2"/>
              <a:buChar char="§"/>
            </a:pPr>
            <a:endParaRPr lang="en-US" sz="5000" b="1">
              <a:solidFill>
                <a:srgbClr val="FFFFFF"/>
              </a:solidFill>
              <a:latin typeface="Canva Sans Bold"/>
              <a:ea typeface="Canva Sans Bold"/>
              <a:cs typeface="Canva Sans Bold"/>
              <a:sym typeface="Canva Sans Bold"/>
            </a:endParaRPr>
          </a:p>
          <a:p>
            <a:pPr marL="685800" indent="-685800">
              <a:lnSpc>
                <a:spcPts val="4900"/>
              </a:lnSpc>
              <a:buFont typeface="Wingdings" panose="05000000000000000000" pitchFamily="2" charset="2"/>
              <a:buChar char="§"/>
            </a:pPr>
            <a:r>
              <a:rPr lang="en-US" sz="5000" b="1" err="1">
                <a:solidFill>
                  <a:srgbClr val="FFFFFF"/>
                </a:solidFill>
                <a:latin typeface="Canva Sans Bold"/>
                <a:ea typeface="Canva Sans Bold"/>
                <a:cs typeface="Canva Sans Bold"/>
                <a:sym typeface="Canva Sans Bold"/>
              </a:rPr>
              <a:t>Auswahl</a:t>
            </a:r>
            <a:r>
              <a:rPr lang="en-US" sz="5000" b="1">
                <a:solidFill>
                  <a:srgbClr val="FFFFFF"/>
                </a:solidFill>
                <a:latin typeface="Canva Sans Bold"/>
                <a:ea typeface="Canva Sans Bold"/>
                <a:cs typeface="Canva Sans Bold"/>
                <a:sym typeface="Canva Sans Bold"/>
              </a:rPr>
              <a:t> der Tools</a:t>
            </a:r>
          </a:p>
          <a:p>
            <a:pPr marL="685800" lvl="0" indent="-685800" algn="l">
              <a:lnSpc>
                <a:spcPts val="4900"/>
              </a:lnSpc>
              <a:buFont typeface="Wingdings" panose="05000000000000000000" pitchFamily="2" charset="2"/>
              <a:buChar char="§"/>
            </a:pPr>
            <a:endParaRPr lang="en-US" sz="5000" b="1">
              <a:solidFill>
                <a:srgbClr val="FFFFFF"/>
              </a:solidFill>
              <a:latin typeface="Canva Sans Bold"/>
              <a:ea typeface="Canva Sans Bold"/>
              <a:cs typeface="Canva Sans Bold"/>
              <a:sym typeface="Canva Sans Bold"/>
            </a:endParaRPr>
          </a:p>
          <a:p>
            <a:pPr marL="685800" indent="-685800">
              <a:lnSpc>
                <a:spcPts val="4900"/>
              </a:lnSpc>
              <a:buFont typeface="Wingdings" panose="05000000000000000000" pitchFamily="2" charset="2"/>
              <a:buChar char="§"/>
            </a:pPr>
            <a:r>
              <a:rPr lang="en-US" sz="5000" b="1" err="1">
                <a:solidFill>
                  <a:srgbClr val="FFFFFF"/>
                </a:solidFill>
                <a:latin typeface="Canva Sans Bold"/>
                <a:ea typeface="Canva Sans Bold"/>
                <a:cs typeface="Canva Sans Bold"/>
                <a:sym typeface="Canva Sans Bold"/>
              </a:rPr>
              <a:t>Anwendung</a:t>
            </a:r>
            <a:r>
              <a:rPr lang="en-US" sz="5000" b="1">
                <a:solidFill>
                  <a:srgbClr val="FFFFFF"/>
                </a:solidFill>
                <a:latin typeface="Canva Sans Bold"/>
                <a:ea typeface="Canva Sans Bold"/>
                <a:cs typeface="Canva Sans Bold"/>
                <a:sym typeface="Canva Sans Bold"/>
              </a:rPr>
              <a:t> der </a:t>
            </a:r>
            <a:r>
              <a:rPr lang="en-US" sz="5000" b="1" err="1">
                <a:solidFill>
                  <a:srgbClr val="FFFFFF"/>
                </a:solidFill>
                <a:latin typeface="Canva Sans Bold"/>
                <a:ea typeface="Canva Sans Bold"/>
                <a:cs typeface="Canva Sans Bold"/>
                <a:sym typeface="Canva Sans Bold"/>
              </a:rPr>
              <a:t>ausgewählten</a:t>
            </a:r>
            <a:r>
              <a:rPr lang="en-US" sz="5000" b="1">
                <a:solidFill>
                  <a:srgbClr val="FFFFFF"/>
                </a:solidFill>
                <a:latin typeface="Canva Sans Bold"/>
                <a:ea typeface="Canva Sans Bold"/>
                <a:cs typeface="Canva Sans Bold"/>
                <a:sym typeface="Canva Sans Bold"/>
              </a:rPr>
              <a:t> Tools</a:t>
            </a:r>
          </a:p>
          <a:p>
            <a:pPr marL="685800" indent="-685800">
              <a:lnSpc>
                <a:spcPts val="4900"/>
              </a:lnSpc>
              <a:buFont typeface="Wingdings" panose="05000000000000000000" pitchFamily="2" charset="2"/>
              <a:buChar char="§"/>
            </a:pPr>
            <a:endParaRPr lang="en-US" sz="5000" b="1">
              <a:solidFill>
                <a:srgbClr val="FFFFFF"/>
              </a:solidFill>
              <a:latin typeface="Canva Sans Bold"/>
              <a:ea typeface="Canva Sans Bold"/>
              <a:cs typeface="Canva Sans Bold"/>
              <a:sym typeface="Canva Sans Bold"/>
            </a:endParaRPr>
          </a:p>
          <a:p>
            <a:pPr marL="685800" indent="-685800">
              <a:lnSpc>
                <a:spcPts val="4900"/>
              </a:lnSpc>
              <a:buFont typeface="Wingdings" panose="05000000000000000000" pitchFamily="2" charset="2"/>
              <a:buChar char="§"/>
            </a:pPr>
            <a:r>
              <a:rPr lang="en-US" sz="5000" b="1">
                <a:solidFill>
                  <a:srgbClr val="FFFFFF"/>
                </a:solidFill>
                <a:latin typeface="Canva Sans Bold"/>
                <a:ea typeface="Canva Sans Bold"/>
                <a:cs typeface="Canva Sans Bold"/>
                <a:sym typeface="Canva Sans Bold"/>
              </a:rPr>
              <a:t>Evaluation der </a:t>
            </a:r>
            <a:r>
              <a:rPr lang="en-US" sz="5000" b="1" err="1">
                <a:solidFill>
                  <a:srgbClr val="FFFFFF"/>
                </a:solidFill>
                <a:latin typeface="Canva Sans Bold"/>
                <a:ea typeface="Canva Sans Bold"/>
                <a:cs typeface="Canva Sans Bold"/>
                <a:sym typeface="Canva Sans Bold"/>
              </a:rPr>
              <a:t>eingesetzten</a:t>
            </a:r>
            <a:r>
              <a:rPr lang="en-US" sz="5000" b="1">
                <a:solidFill>
                  <a:srgbClr val="FFFFFF"/>
                </a:solidFill>
                <a:latin typeface="Canva Sans Bold"/>
                <a:ea typeface="Canva Sans Bold"/>
                <a:cs typeface="Canva Sans Bold"/>
                <a:sym typeface="Canva Sans Bold"/>
              </a:rPr>
              <a:t> </a:t>
            </a:r>
            <a:r>
              <a:rPr lang="en-US" sz="5000" b="1" err="1">
                <a:solidFill>
                  <a:srgbClr val="FFFFFF"/>
                </a:solidFill>
                <a:latin typeface="Canva Sans Bold"/>
                <a:ea typeface="Canva Sans Bold"/>
                <a:cs typeface="Canva Sans Bold"/>
                <a:sym typeface="Canva Sans Bold"/>
              </a:rPr>
              <a:t>Modelle</a:t>
            </a:r>
            <a:endParaRPr lang="en-US" sz="5000" b="1">
              <a:solidFill>
                <a:srgbClr val="FFFFFF"/>
              </a:solidFill>
              <a:latin typeface="Canva Sans Bold"/>
              <a:ea typeface="Canva Sans Bold"/>
              <a:cs typeface="Canva Sans Bold"/>
              <a:sym typeface="Canva Sans Bold"/>
            </a:endParaRPr>
          </a:p>
          <a:p>
            <a:pPr marL="685800" indent="-685800">
              <a:lnSpc>
                <a:spcPts val="4900"/>
              </a:lnSpc>
              <a:buFont typeface="Wingdings" panose="05000000000000000000" pitchFamily="2" charset="2"/>
              <a:buChar char="§"/>
            </a:pPr>
            <a:endParaRPr lang="en-US" sz="5000" b="1">
              <a:solidFill>
                <a:srgbClr val="FFFFFF"/>
              </a:solidFill>
              <a:latin typeface="Canva Sans Bold"/>
              <a:ea typeface="Canva Sans Bold"/>
              <a:cs typeface="Canva Sans Bold"/>
              <a:sym typeface="Canva Sans Bold"/>
            </a:endParaRPr>
          </a:p>
          <a:p>
            <a:pPr marL="685800" indent="-685800">
              <a:lnSpc>
                <a:spcPts val="4900"/>
              </a:lnSpc>
              <a:buFont typeface="Wingdings" panose="05000000000000000000" pitchFamily="2" charset="2"/>
              <a:buChar char="§"/>
            </a:pPr>
            <a:endParaRPr lang="en-US" sz="5000" b="1">
              <a:solidFill>
                <a:srgbClr val="FFFFFF"/>
              </a:solidFill>
              <a:latin typeface="Canva Sans Bold"/>
              <a:ea typeface="Canva Sans Bold"/>
              <a:cs typeface="Canva Sans Bold"/>
              <a:sym typeface="Canva Sans Bold"/>
            </a:endParaRPr>
          </a:p>
          <a:p>
            <a:pPr marL="685800" indent="-685800">
              <a:lnSpc>
                <a:spcPts val="4900"/>
              </a:lnSpc>
              <a:buFont typeface="Wingdings" panose="05000000000000000000" pitchFamily="2" charset="2"/>
              <a:buChar char="§"/>
            </a:pPr>
            <a:endParaRPr lang="en-US" sz="5000" b="1">
              <a:solidFill>
                <a:srgbClr val="FFFFFF"/>
              </a:solidFill>
              <a:latin typeface="Canva Sans Bold"/>
              <a:ea typeface="Canva Sans Bold"/>
              <a:cs typeface="Canva Sans Bold"/>
              <a:sym typeface="Canva Sans Bold"/>
            </a:endParaRPr>
          </a:p>
          <a:p>
            <a:pPr marL="685800" lvl="0" indent="-685800" algn="l">
              <a:lnSpc>
                <a:spcPts val="4900"/>
              </a:lnSpc>
              <a:buFont typeface="Wingdings" panose="05000000000000000000" pitchFamily="2" charset="2"/>
              <a:buChar char="§"/>
            </a:pPr>
            <a:endParaRPr lang="en-US" sz="5000" b="1">
              <a:solidFill>
                <a:srgbClr val="FFFFFF"/>
              </a:solidFill>
              <a:latin typeface="Canva Sans Bold"/>
              <a:ea typeface="Canva Sans Bold"/>
              <a:cs typeface="Canva Sans Bold"/>
              <a:sym typeface="Canva Sans Bold"/>
            </a:endParaRPr>
          </a:p>
        </p:txBody>
      </p:sp>
    </p:spTree>
    <p:extLst>
      <p:ext uri="{BB962C8B-B14F-4D97-AF65-F5344CB8AC3E}">
        <p14:creationId xmlns:p14="http://schemas.microsoft.com/office/powerpoint/2010/main" val="272454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86CEEF0D-3DBA-E77A-2496-5491F0C7F40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B70C1CA8-DDDA-B380-2975-230E2D7043C7}"/>
              </a:ext>
            </a:extLst>
          </p:cNvPr>
          <p:cNvSpPr txBox="1"/>
          <p:nvPr/>
        </p:nvSpPr>
        <p:spPr>
          <a:xfrm>
            <a:off x="1028700" y="738392"/>
            <a:ext cx="14872280" cy="777875"/>
          </a:xfrm>
          <a:prstGeom prst="rect">
            <a:avLst/>
          </a:prstGeom>
        </p:spPr>
        <p:txBody>
          <a:bodyPr lIns="0" tIns="0" rIns="0" bIns="0" rtlCol="0" anchor="t">
            <a:spAutoFit/>
          </a:bodyPr>
          <a:lstStyle/>
          <a:p>
            <a:pPr algn="l">
              <a:lnSpc>
                <a:spcPts val="6100"/>
              </a:lnSpc>
            </a:pPr>
            <a:r>
              <a:rPr lang="de-DE" sz="5000" b="1">
                <a:solidFill>
                  <a:srgbClr val="FFFFFF"/>
                </a:solidFill>
                <a:latin typeface="Canva Sans Bold"/>
                <a:ea typeface="Canva Sans Bold"/>
                <a:cs typeface="Canva Sans Bold"/>
                <a:sym typeface="Canva Sans Bold"/>
              </a:rPr>
              <a:t>Überblick</a:t>
            </a:r>
            <a:endParaRPr lang="en-US" sz="5000" b="1">
              <a:solidFill>
                <a:srgbClr val="FFFFFF"/>
              </a:solidFill>
              <a:latin typeface="Canva Sans Bold"/>
              <a:ea typeface="Canva Sans Bold"/>
              <a:cs typeface="Canva Sans Bold"/>
              <a:sym typeface="Canva Sans Bold"/>
            </a:endParaRPr>
          </a:p>
        </p:txBody>
      </p:sp>
      <p:sp>
        <p:nvSpPr>
          <p:cNvPr id="2" name="TextBox 3">
            <a:extLst>
              <a:ext uri="{FF2B5EF4-FFF2-40B4-BE49-F238E27FC236}">
                <a16:creationId xmlns:a16="http://schemas.microsoft.com/office/drawing/2014/main" id="{6BBA3C55-2BCD-20CF-B57E-58870D066CB8}"/>
              </a:ext>
            </a:extLst>
          </p:cNvPr>
          <p:cNvSpPr txBox="1"/>
          <p:nvPr/>
        </p:nvSpPr>
        <p:spPr>
          <a:xfrm>
            <a:off x="1028700" y="1749304"/>
            <a:ext cx="14872280" cy="10921708"/>
          </a:xfrm>
          <a:prstGeom prst="rect">
            <a:avLst/>
          </a:prstGeom>
        </p:spPr>
        <p:txBody>
          <a:bodyPr lIns="0" tIns="0" rIns="0" bIns="0" rtlCol="0" anchor="t">
            <a:spAutoFit/>
          </a:bodyPr>
          <a:lstStyle/>
          <a:p>
            <a:pPr algn="l">
              <a:lnSpc>
                <a:spcPts val="6100"/>
              </a:lnSpc>
            </a:pPr>
            <a:r>
              <a:rPr lang="de-DE" sz="5000" b="1">
                <a:solidFill>
                  <a:srgbClr val="FFFFFF"/>
                </a:solidFill>
                <a:latin typeface="Canva Sans Bold"/>
                <a:ea typeface="Canva Sans Bold"/>
                <a:cs typeface="Canva Sans Bold"/>
                <a:sym typeface="Canva Sans Bold"/>
              </a:rPr>
              <a:t>1. </a:t>
            </a:r>
            <a:r>
              <a:rPr lang="en-US" sz="5000" b="1" err="1">
                <a:solidFill>
                  <a:srgbClr val="FFFFFF"/>
                </a:solidFill>
                <a:latin typeface="Canva Sans Bold"/>
                <a:ea typeface="Canva Sans Bold"/>
                <a:cs typeface="Canva Sans Bold"/>
                <a:sym typeface="Canva Sans Bold"/>
              </a:rPr>
              <a:t>Zielsetzung</a:t>
            </a:r>
            <a:r>
              <a:rPr lang="en-US" sz="5000" b="1">
                <a:solidFill>
                  <a:srgbClr val="FFFFFF"/>
                </a:solidFill>
                <a:latin typeface="Canva Sans Bold"/>
                <a:ea typeface="Canva Sans Bold"/>
                <a:cs typeface="Canva Sans Bold"/>
                <a:sym typeface="Canva Sans Bold"/>
              </a:rPr>
              <a:t> und </a:t>
            </a:r>
            <a:r>
              <a:rPr lang="en-US" sz="5000" b="1" err="1">
                <a:solidFill>
                  <a:srgbClr val="FFFFFF"/>
                </a:solidFill>
                <a:latin typeface="Canva Sans Bold"/>
                <a:ea typeface="Canva Sans Bold"/>
                <a:cs typeface="Canva Sans Bold"/>
                <a:sym typeface="Canva Sans Bold"/>
              </a:rPr>
              <a:t>Definierte</a:t>
            </a:r>
            <a:r>
              <a:rPr lang="en-US" sz="5000" b="1">
                <a:solidFill>
                  <a:srgbClr val="FFFFFF"/>
                </a:solidFill>
                <a:latin typeface="Canva Sans Bold"/>
                <a:ea typeface="Canva Sans Bold"/>
                <a:cs typeface="Canva Sans Bold"/>
                <a:sym typeface="Canva Sans Bold"/>
              </a:rPr>
              <a:t> </a:t>
            </a:r>
            <a:r>
              <a:rPr lang="en-US" sz="5000" b="1" err="1">
                <a:solidFill>
                  <a:srgbClr val="FFFFFF"/>
                </a:solidFill>
                <a:latin typeface="Canva Sans Bold"/>
                <a:ea typeface="Canva Sans Bold"/>
                <a:cs typeface="Canva Sans Bold"/>
                <a:sym typeface="Canva Sans Bold"/>
              </a:rPr>
              <a:t>Entitäten</a:t>
            </a:r>
            <a:endParaRPr lang="en-US" sz="5000" b="1">
              <a:solidFill>
                <a:srgbClr val="FFFFFF"/>
              </a:solidFill>
              <a:latin typeface="Canva Sans Bold"/>
              <a:ea typeface="Canva Sans Bold"/>
              <a:cs typeface="Canva Sans Bold"/>
              <a:sym typeface="Canva Sans Bold"/>
            </a:endParaRPr>
          </a:p>
          <a:p>
            <a:pPr lvl="1">
              <a:lnSpc>
                <a:spcPts val="6100"/>
              </a:lnSpc>
            </a:pPr>
            <a:r>
              <a:rPr lang="en-US" sz="5000" b="1">
                <a:solidFill>
                  <a:srgbClr val="FFFFFF"/>
                </a:solidFill>
                <a:latin typeface="Canva Sans Bold"/>
                <a:ea typeface="Canva Sans Bold"/>
                <a:cs typeface="Canva Sans Bold"/>
                <a:sym typeface="Canva Sans Bold"/>
              </a:rPr>
              <a:t>		</a:t>
            </a:r>
          </a:p>
          <a:p>
            <a:pPr marL="1600200" lvl="2" indent="-685800">
              <a:lnSpc>
                <a:spcPts val="6100"/>
              </a:lnSpc>
              <a:buFont typeface="Arial" panose="020B0604020202020204" pitchFamily="34" charset="0"/>
              <a:buChar char="•"/>
            </a:pPr>
            <a:r>
              <a:rPr lang="en-US" sz="4000" b="1" err="1">
                <a:solidFill>
                  <a:srgbClr val="FFFFFF"/>
                </a:solidFill>
                <a:latin typeface="Canva Sans Bold"/>
                <a:ea typeface="Canva Sans Bold"/>
                <a:cs typeface="Canva Sans Bold"/>
                <a:sym typeface="Canva Sans Bold"/>
              </a:rPr>
              <a:t>Perosnen</a:t>
            </a:r>
            <a:r>
              <a:rPr lang="en-US" sz="4000" b="1">
                <a:solidFill>
                  <a:srgbClr val="FFFFFF"/>
                </a:solidFill>
                <a:latin typeface="Canva Sans Bold"/>
                <a:ea typeface="Canva Sans Bold"/>
                <a:cs typeface="Canva Sans Bold"/>
                <a:sym typeface="Canva Sans Bold"/>
              </a:rPr>
              <a:t> (PER)</a:t>
            </a:r>
          </a:p>
          <a:p>
            <a:pPr marL="1600200" lvl="2" indent="-685800">
              <a:lnSpc>
                <a:spcPts val="6100"/>
              </a:lnSpc>
              <a:buFont typeface="Arial" panose="020B0604020202020204" pitchFamily="34" charset="0"/>
              <a:buChar char="•"/>
            </a:pPr>
            <a:endParaRPr lang="en-US" sz="4000" b="1">
              <a:solidFill>
                <a:srgbClr val="FFFFFF"/>
              </a:solidFill>
              <a:latin typeface="Canva Sans Bold"/>
              <a:ea typeface="Canva Sans Bold"/>
              <a:cs typeface="Canva Sans Bold"/>
              <a:sym typeface="Canva Sans Bold"/>
            </a:endParaRPr>
          </a:p>
          <a:p>
            <a:pPr marL="1600200" lvl="2" indent="-685800">
              <a:lnSpc>
                <a:spcPts val="6100"/>
              </a:lnSpc>
              <a:buFont typeface="Arial" panose="020B0604020202020204" pitchFamily="34" charset="0"/>
              <a:buChar char="•"/>
            </a:pPr>
            <a:r>
              <a:rPr lang="en-US" sz="4000" b="1" err="1">
                <a:solidFill>
                  <a:srgbClr val="FFFFFF"/>
                </a:solidFill>
                <a:latin typeface="Canva Sans Bold"/>
                <a:ea typeface="Canva Sans Bold"/>
                <a:cs typeface="Canva Sans Bold"/>
                <a:sym typeface="Canva Sans Bold"/>
              </a:rPr>
              <a:t>Orte</a:t>
            </a:r>
            <a:r>
              <a:rPr lang="en-US" sz="4000" b="1">
                <a:solidFill>
                  <a:srgbClr val="FFFFFF"/>
                </a:solidFill>
                <a:latin typeface="Canva Sans Bold"/>
                <a:ea typeface="Canva Sans Bold"/>
                <a:cs typeface="Canva Sans Bold"/>
                <a:sym typeface="Canva Sans Bold"/>
              </a:rPr>
              <a:t> (LOC)</a:t>
            </a:r>
          </a:p>
          <a:p>
            <a:pPr marL="1600200" lvl="2" indent="-685800">
              <a:lnSpc>
                <a:spcPts val="6100"/>
              </a:lnSpc>
              <a:buFont typeface="Arial" panose="020B0604020202020204" pitchFamily="34" charset="0"/>
              <a:buChar char="•"/>
            </a:pPr>
            <a:endParaRPr lang="en-US" sz="4000" b="1">
              <a:solidFill>
                <a:srgbClr val="FFFFFF"/>
              </a:solidFill>
              <a:latin typeface="Canva Sans Bold"/>
              <a:ea typeface="Canva Sans Bold"/>
              <a:cs typeface="Canva Sans Bold"/>
              <a:sym typeface="Canva Sans Bold"/>
            </a:endParaRPr>
          </a:p>
          <a:p>
            <a:pPr marL="1600200" lvl="2" indent="-685800">
              <a:lnSpc>
                <a:spcPts val="6100"/>
              </a:lnSpc>
              <a:buFont typeface="Arial" panose="020B0604020202020204" pitchFamily="34" charset="0"/>
              <a:buChar char="•"/>
            </a:pPr>
            <a:r>
              <a:rPr lang="en-US" sz="4000" b="1" err="1">
                <a:solidFill>
                  <a:srgbClr val="FFFFFF"/>
                </a:solidFill>
                <a:latin typeface="Canva Sans Bold"/>
                <a:ea typeface="Canva Sans Bold"/>
                <a:cs typeface="Canva Sans Bold"/>
                <a:sym typeface="Canva Sans Bold"/>
              </a:rPr>
              <a:t>Organisationen</a:t>
            </a:r>
            <a:r>
              <a:rPr lang="en-US" sz="4000" b="1">
                <a:solidFill>
                  <a:srgbClr val="FFFFFF"/>
                </a:solidFill>
                <a:latin typeface="Canva Sans Bold"/>
                <a:ea typeface="Canva Sans Bold"/>
                <a:cs typeface="Canva Sans Bold"/>
                <a:sym typeface="Canva Sans Bold"/>
              </a:rPr>
              <a:t> (ORG)</a:t>
            </a:r>
          </a:p>
          <a:p>
            <a:pPr marL="1600200" lvl="2" indent="-685800">
              <a:lnSpc>
                <a:spcPts val="6100"/>
              </a:lnSpc>
              <a:buFont typeface="Arial" panose="020B0604020202020204" pitchFamily="34" charset="0"/>
              <a:buChar char="•"/>
            </a:pPr>
            <a:endParaRPr lang="en-US" sz="4000" b="1">
              <a:solidFill>
                <a:srgbClr val="FFFFFF"/>
              </a:solidFill>
              <a:latin typeface="Canva Sans Bold"/>
              <a:ea typeface="Canva Sans Bold"/>
              <a:cs typeface="Canva Sans Bold"/>
              <a:sym typeface="Canva Sans Bold"/>
            </a:endParaRPr>
          </a:p>
          <a:p>
            <a:pPr marL="1600200" lvl="2" indent="-685800">
              <a:lnSpc>
                <a:spcPts val="6100"/>
              </a:lnSpc>
              <a:buFont typeface="Arial" panose="020B0604020202020204" pitchFamily="34" charset="0"/>
              <a:buChar char="•"/>
            </a:pPr>
            <a:r>
              <a:rPr lang="en-US" sz="4000" b="1" err="1">
                <a:solidFill>
                  <a:srgbClr val="FFFFFF"/>
                </a:solidFill>
                <a:latin typeface="Canva Sans Bold"/>
                <a:ea typeface="Canva Sans Bold"/>
                <a:cs typeface="Canva Sans Bold"/>
                <a:sym typeface="Canva Sans Bold"/>
              </a:rPr>
              <a:t>Ereignisse</a:t>
            </a:r>
            <a:r>
              <a:rPr lang="en-US" sz="4000" b="1">
                <a:solidFill>
                  <a:srgbClr val="FFFFFF"/>
                </a:solidFill>
                <a:latin typeface="Canva Sans Bold"/>
                <a:ea typeface="Canva Sans Bold"/>
                <a:cs typeface="Canva Sans Bold"/>
                <a:sym typeface="Canva Sans Bold"/>
              </a:rPr>
              <a:t> (EVENT)</a:t>
            </a:r>
          </a:p>
          <a:p>
            <a:pPr marL="1600200" lvl="2" indent="-685800">
              <a:lnSpc>
                <a:spcPts val="6100"/>
              </a:lnSpc>
              <a:buFont typeface="Arial" panose="020B0604020202020204" pitchFamily="34" charset="0"/>
              <a:buChar char="•"/>
            </a:pPr>
            <a:endParaRPr lang="en-US" sz="4000" b="1">
              <a:solidFill>
                <a:srgbClr val="FFFFFF"/>
              </a:solidFill>
              <a:latin typeface="Canva Sans Bold"/>
              <a:ea typeface="Canva Sans Bold"/>
              <a:cs typeface="Canva Sans Bold"/>
              <a:sym typeface="Canva Sans Bold"/>
            </a:endParaRPr>
          </a:p>
          <a:p>
            <a:pPr marL="1600200" lvl="2" indent="-685800">
              <a:lnSpc>
                <a:spcPts val="6100"/>
              </a:lnSpc>
              <a:buFont typeface="Arial" panose="020B0604020202020204" pitchFamily="34" charset="0"/>
              <a:buChar char="•"/>
            </a:pPr>
            <a:r>
              <a:rPr lang="en-US" sz="4000" b="1" err="1">
                <a:solidFill>
                  <a:srgbClr val="FFFFFF"/>
                </a:solidFill>
                <a:latin typeface="Canva Sans Bold"/>
                <a:ea typeface="Canva Sans Bold"/>
                <a:cs typeface="Canva Sans Bold"/>
                <a:sym typeface="Canva Sans Bold"/>
              </a:rPr>
              <a:t>Tiere</a:t>
            </a:r>
            <a:r>
              <a:rPr lang="en-US" sz="4000" b="1">
                <a:solidFill>
                  <a:srgbClr val="FFFFFF"/>
                </a:solidFill>
                <a:latin typeface="Canva Sans Bold"/>
                <a:ea typeface="Canva Sans Bold"/>
                <a:cs typeface="Canva Sans Bold"/>
                <a:sym typeface="Canva Sans Bold"/>
              </a:rPr>
              <a:t> (ANIMAL)</a:t>
            </a:r>
          </a:p>
          <a:p>
            <a:pPr algn="l">
              <a:lnSpc>
                <a:spcPts val="6100"/>
              </a:lnSpc>
            </a:pPr>
            <a:r>
              <a:rPr lang="en-US" sz="5000" b="1">
                <a:solidFill>
                  <a:srgbClr val="FFFFFF"/>
                </a:solidFill>
                <a:latin typeface="Canva Sans Bold"/>
                <a:ea typeface="Canva Sans Bold"/>
                <a:cs typeface="Canva Sans Bold"/>
                <a:sym typeface="Canva Sans Bold"/>
              </a:rPr>
              <a:t>		</a:t>
            </a:r>
          </a:p>
          <a:p>
            <a:pPr algn="l">
              <a:lnSpc>
                <a:spcPts val="6100"/>
              </a:lnSpc>
            </a:pPr>
            <a:endParaRPr lang="en-US" sz="5000" b="1">
              <a:solidFill>
                <a:srgbClr val="FFFFFF"/>
              </a:solidFill>
              <a:latin typeface="Canva Sans Bold"/>
              <a:ea typeface="Canva Sans Bold"/>
              <a:cs typeface="Canva Sans Bold"/>
              <a:sym typeface="Canva Sans Bold"/>
            </a:endParaRPr>
          </a:p>
          <a:p>
            <a:pPr algn="l">
              <a:lnSpc>
                <a:spcPts val="6100"/>
              </a:lnSpc>
            </a:pPr>
            <a:r>
              <a:rPr lang="en-US" sz="5000" b="1">
                <a:solidFill>
                  <a:srgbClr val="FFFFFF"/>
                </a:solidFill>
                <a:latin typeface="Canva Sans Bold"/>
                <a:ea typeface="Canva Sans Bold"/>
                <a:cs typeface="Canva Sans Bold"/>
                <a:sym typeface="Canva Sans Bold"/>
              </a:rPr>
              <a:t>	</a:t>
            </a:r>
          </a:p>
        </p:txBody>
      </p:sp>
    </p:spTree>
    <p:extLst>
      <p:ext uri="{BB962C8B-B14F-4D97-AF65-F5344CB8AC3E}">
        <p14:creationId xmlns:p14="http://schemas.microsoft.com/office/powerpoint/2010/main" val="1029198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5588793F-2307-0779-D867-0B3911628F00}"/>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43C32C17-3A7A-E3B9-1046-CC29CAFFE84B}"/>
              </a:ext>
            </a:extLst>
          </p:cNvPr>
          <p:cNvSpPr txBox="1"/>
          <p:nvPr/>
        </p:nvSpPr>
        <p:spPr>
          <a:xfrm>
            <a:off x="1028700" y="738392"/>
            <a:ext cx="14872280" cy="777875"/>
          </a:xfrm>
          <a:prstGeom prst="rect">
            <a:avLst/>
          </a:prstGeom>
        </p:spPr>
        <p:txBody>
          <a:bodyPr lIns="0" tIns="0" rIns="0" bIns="0" rtlCol="0" anchor="t">
            <a:spAutoFit/>
          </a:bodyPr>
          <a:lstStyle/>
          <a:p>
            <a:pPr algn="l">
              <a:lnSpc>
                <a:spcPts val="6100"/>
              </a:lnSpc>
            </a:pPr>
            <a:r>
              <a:rPr lang="de-DE" sz="5000" b="1">
                <a:solidFill>
                  <a:srgbClr val="FFFFFF"/>
                </a:solidFill>
                <a:latin typeface="Canva Sans Bold"/>
                <a:ea typeface="Canva Sans Bold"/>
                <a:cs typeface="Canva Sans Bold"/>
                <a:sym typeface="Canva Sans Bold"/>
              </a:rPr>
              <a:t>Auswahl</a:t>
            </a:r>
            <a:r>
              <a:rPr lang="en-US" sz="5000" b="1">
                <a:solidFill>
                  <a:srgbClr val="FFFFFF"/>
                </a:solidFill>
                <a:latin typeface="Canva Sans Bold"/>
                <a:ea typeface="Canva Sans Bold"/>
                <a:cs typeface="Canva Sans Bold"/>
                <a:sym typeface="Canva Sans Bold"/>
              </a:rPr>
              <a:t> der Tools</a:t>
            </a:r>
          </a:p>
        </p:txBody>
      </p:sp>
      <p:sp>
        <p:nvSpPr>
          <p:cNvPr id="2" name="TextBox 3">
            <a:extLst>
              <a:ext uri="{FF2B5EF4-FFF2-40B4-BE49-F238E27FC236}">
                <a16:creationId xmlns:a16="http://schemas.microsoft.com/office/drawing/2014/main" id="{79B592B3-9891-B3DF-2DE2-DD5601F9C812}"/>
              </a:ext>
            </a:extLst>
          </p:cNvPr>
          <p:cNvSpPr txBox="1"/>
          <p:nvPr/>
        </p:nvSpPr>
        <p:spPr>
          <a:xfrm>
            <a:off x="1028700" y="1808297"/>
            <a:ext cx="16104268" cy="5445850"/>
          </a:xfrm>
          <a:prstGeom prst="rect">
            <a:avLst/>
          </a:prstGeom>
        </p:spPr>
        <p:txBody>
          <a:bodyPr wrap="square"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2.1 </a:t>
            </a:r>
            <a:r>
              <a:rPr lang="en-US" sz="5000" b="1" err="1">
                <a:solidFill>
                  <a:srgbClr val="FFFFFF"/>
                </a:solidFill>
                <a:latin typeface="Canva Sans Bold"/>
                <a:ea typeface="Canva Sans Bold"/>
                <a:cs typeface="Canva Sans Bold"/>
                <a:sym typeface="Canva Sans Bold"/>
              </a:rPr>
              <a:t>Kriterien</a:t>
            </a:r>
            <a:r>
              <a:rPr lang="en-US" sz="5000" b="1">
                <a:solidFill>
                  <a:srgbClr val="FFFFFF"/>
                </a:solidFill>
                <a:latin typeface="Canva Sans Bold"/>
                <a:ea typeface="Canva Sans Bold"/>
                <a:cs typeface="Canva Sans Bold"/>
                <a:sym typeface="Canva Sans Bold"/>
              </a:rPr>
              <a:t> für die </a:t>
            </a:r>
            <a:r>
              <a:rPr lang="en-US" sz="5000" b="1" err="1">
                <a:solidFill>
                  <a:srgbClr val="FFFFFF"/>
                </a:solidFill>
                <a:latin typeface="Canva Sans Bold"/>
                <a:ea typeface="Canva Sans Bold"/>
                <a:cs typeface="Canva Sans Bold"/>
                <a:sym typeface="Canva Sans Bold"/>
              </a:rPr>
              <a:t>Auswahl</a:t>
            </a:r>
            <a:r>
              <a:rPr lang="en-US" sz="5000" b="1">
                <a:solidFill>
                  <a:srgbClr val="FFFFFF"/>
                </a:solidFill>
                <a:latin typeface="Canva Sans Bold"/>
                <a:ea typeface="Canva Sans Bold"/>
                <a:cs typeface="Canva Sans Bold"/>
                <a:sym typeface="Canva Sans Bold"/>
              </a:rPr>
              <a:t>:		</a:t>
            </a:r>
          </a:p>
          <a:p>
            <a:pPr marL="1600200" lvl="2" indent="-685800">
              <a:lnSpc>
                <a:spcPts val="6100"/>
              </a:lnSpc>
              <a:buFont typeface="Arial" panose="020B0604020202020204" pitchFamily="34" charset="0"/>
              <a:buChar char="•"/>
            </a:pPr>
            <a:endParaRPr lang="en-US" sz="5000" b="1">
              <a:solidFill>
                <a:srgbClr val="FFFFFF"/>
              </a:solidFill>
              <a:latin typeface="Canva Sans Bold"/>
              <a:ea typeface="Canva Sans Bold"/>
              <a:cs typeface="Canva Sans Bold"/>
              <a:sym typeface="Canva Sans Bold"/>
            </a:endParaRPr>
          </a:p>
          <a:p>
            <a:pPr marL="1600200" lvl="2" indent="-685800">
              <a:lnSpc>
                <a:spcPts val="6100"/>
              </a:lnSpc>
              <a:buFont typeface="Arial" panose="020B0604020202020204" pitchFamily="34" charset="0"/>
              <a:buChar char="•"/>
            </a:pPr>
            <a:r>
              <a:rPr lang="en-US" sz="5000" b="1">
                <a:solidFill>
                  <a:srgbClr val="FFFFFF"/>
                </a:solidFill>
                <a:latin typeface="Canva Sans Bold"/>
                <a:ea typeface="Canva Sans Bold"/>
                <a:cs typeface="Canva Sans Bold"/>
                <a:sym typeface="Canva Sans Bold"/>
              </a:rPr>
              <a:t>	</a:t>
            </a:r>
            <a:r>
              <a:rPr lang="en-US" sz="4000" b="1" err="1">
                <a:solidFill>
                  <a:srgbClr val="FFFFFF"/>
                </a:solidFill>
                <a:latin typeface="Canva Sans Bold"/>
                <a:ea typeface="Canva Sans Bold"/>
                <a:cs typeface="Canva Sans Bold"/>
                <a:sym typeface="Canva Sans Bold"/>
              </a:rPr>
              <a:t>Genauigkeit</a:t>
            </a:r>
            <a:endParaRPr lang="en-US" sz="4000" b="1">
              <a:solidFill>
                <a:srgbClr val="FFFFFF"/>
              </a:solidFill>
              <a:latin typeface="Canva Sans Bold"/>
              <a:ea typeface="Canva Sans Bold"/>
              <a:cs typeface="Canva Sans Bold"/>
              <a:sym typeface="Canva Sans Bold"/>
            </a:endParaRPr>
          </a:p>
          <a:p>
            <a:pPr lvl="2">
              <a:lnSpc>
                <a:spcPts val="6100"/>
              </a:lnSpc>
            </a:pPr>
            <a:endParaRPr lang="de-DE" sz="4000" b="1">
              <a:solidFill>
                <a:srgbClr val="FFFFFF"/>
              </a:solidFill>
              <a:latin typeface="Canva Sans Bold"/>
              <a:ea typeface="Canva Sans Bold"/>
              <a:cs typeface="Canva Sans Bold"/>
              <a:sym typeface="Canva Sans Bold"/>
            </a:endParaRPr>
          </a:p>
          <a:p>
            <a:pPr marL="1600200" lvl="2" indent="-685800">
              <a:lnSpc>
                <a:spcPts val="6100"/>
              </a:lnSpc>
              <a:buFont typeface="Arial" panose="020B0604020202020204" pitchFamily="34" charset="0"/>
              <a:buChar char="•"/>
            </a:pPr>
            <a:r>
              <a:rPr lang="en-US" sz="4000" b="1">
                <a:solidFill>
                  <a:srgbClr val="FFFFFF"/>
                </a:solidFill>
                <a:latin typeface="Canva Sans Bold"/>
                <a:ea typeface="Canva Sans Bold"/>
                <a:cs typeface="Canva Sans Bold"/>
                <a:sym typeface="Canva Sans Bold"/>
              </a:rPr>
              <a:t>	</a:t>
            </a:r>
            <a:r>
              <a:rPr lang="en-US" sz="4000" b="1" err="1">
                <a:solidFill>
                  <a:srgbClr val="FFFFFF"/>
                </a:solidFill>
                <a:latin typeface="Canva Sans Bold"/>
                <a:ea typeface="Canva Sans Bold"/>
                <a:cs typeface="Canva Sans Bold"/>
                <a:sym typeface="Canva Sans Bold"/>
              </a:rPr>
              <a:t>Unterstützung</a:t>
            </a:r>
            <a:r>
              <a:rPr lang="en-US" sz="4000" b="1">
                <a:solidFill>
                  <a:srgbClr val="FFFFFF"/>
                </a:solidFill>
                <a:latin typeface="Canva Sans Bold"/>
                <a:ea typeface="Canva Sans Bold"/>
                <a:cs typeface="Canva Sans Bold"/>
                <a:sym typeface="Canva Sans Bold"/>
              </a:rPr>
              <a:t> </a:t>
            </a:r>
            <a:r>
              <a:rPr lang="en-US" sz="4000" b="1" err="1">
                <a:solidFill>
                  <a:srgbClr val="FFFFFF"/>
                </a:solidFill>
                <a:latin typeface="Canva Sans Bold"/>
                <a:ea typeface="Canva Sans Bold"/>
                <a:cs typeface="Canva Sans Bold"/>
                <a:sym typeface="Canva Sans Bold"/>
              </a:rPr>
              <a:t>deutscher</a:t>
            </a:r>
            <a:r>
              <a:rPr lang="en-US" sz="4000" b="1">
                <a:solidFill>
                  <a:srgbClr val="FFFFFF"/>
                </a:solidFill>
                <a:latin typeface="Canva Sans Bold"/>
                <a:ea typeface="Canva Sans Bold"/>
                <a:cs typeface="Canva Sans Bold"/>
                <a:sym typeface="Canva Sans Bold"/>
              </a:rPr>
              <a:t> </a:t>
            </a:r>
            <a:r>
              <a:rPr lang="en-US" sz="4000" b="1" err="1">
                <a:solidFill>
                  <a:srgbClr val="FFFFFF"/>
                </a:solidFill>
                <a:latin typeface="Canva Sans Bold"/>
                <a:ea typeface="Canva Sans Bold"/>
                <a:cs typeface="Canva Sans Bold"/>
                <a:sym typeface="Canva Sans Bold"/>
              </a:rPr>
              <a:t>Sprache</a:t>
            </a:r>
            <a:endParaRPr lang="en-US" sz="4000" b="1">
              <a:solidFill>
                <a:srgbClr val="FFFFFF"/>
              </a:solidFill>
              <a:latin typeface="Canva Sans Bold"/>
              <a:ea typeface="Canva Sans Bold"/>
              <a:cs typeface="Canva Sans Bold"/>
              <a:sym typeface="Canva Sans Bold"/>
            </a:endParaRPr>
          </a:p>
          <a:p>
            <a:pPr lvl="2">
              <a:lnSpc>
                <a:spcPts val="6100"/>
              </a:lnSpc>
            </a:pPr>
            <a:r>
              <a:rPr lang="en-US" sz="4000" b="1">
                <a:solidFill>
                  <a:srgbClr val="FFFFFF"/>
                </a:solidFill>
                <a:latin typeface="Canva Sans Bold"/>
                <a:ea typeface="Canva Sans Bold"/>
                <a:cs typeface="Canva Sans Bold"/>
                <a:sym typeface="Canva Sans Bold"/>
              </a:rPr>
              <a:t>		 </a:t>
            </a:r>
          </a:p>
          <a:p>
            <a:pPr marL="1600200" lvl="2" indent="-685800">
              <a:lnSpc>
                <a:spcPts val="6100"/>
              </a:lnSpc>
              <a:buFont typeface="Arial" panose="020B0604020202020204" pitchFamily="34" charset="0"/>
              <a:buChar char="•"/>
            </a:pPr>
            <a:r>
              <a:rPr lang="en-US" sz="4000" b="1">
                <a:solidFill>
                  <a:srgbClr val="FFFFFF"/>
                </a:solidFill>
                <a:latin typeface="Canva Sans Bold"/>
                <a:ea typeface="Canva Sans Bold"/>
                <a:cs typeface="Canva Sans Bold"/>
                <a:sym typeface="Canva Sans Bold"/>
              </a:rPr>
              <a:t>	</a:t>
            </a:r>
            <a:r>
              <a:rPr lang="en-US" sz="4000" b="1" err="1">
                <a:solidFill>
                  <a:srgbClr val="FFFFFF"/>
                </a:solidFill>
                <a:latin typeface="Canva Sans Bold"/>
                <a:ea typeface="Canva Sans Bold"/>
                <a:cs typeface="Canva Sans Bold"/>
                <a:sym typeface="Canva Sans Bold"/>
              </a:rPr>
              <a:t>Unterstützung</a:t>
            </a:r>
            <a:r>
              <a:rPr lang="en-US" sz="4000" b="1">
                <a:solidFill>
                  <a:srgbClr val="FFFFFF"/>
                </a:solidFill>
                <a:latin typeface="Canva Sans Bold"/>
                <a:ea typeface="Canva Sans Bold"/>
                <a:cs typeface="Canva Sans Bold"/>
                <a:sym typeface="Canva Sans Bold"/>
              </a:rPr>
              <a:t> </a:t>
            </a:r>
            <a:r>
              <a:rPr lang="en-US" sz="4000" b="1" err="1">
                <a:solidFill>
                  <a:srgbClr val="FFFFFF"/>
                </a:solidFill>
                <a:latin typeface="Canva Sans Bold"/>
                <a:ea typeface="Canva Sans Bold"/>
                <a:cs typeface="Canva Sans Bold"/>
                <a:sym typeface="Canva Sans Bold"/>
              </a:rPr>
              <a:t>neuer</a:t>
            </a:r>
            <a:r>
              <a:rPr lang="en-US" sz="4000" b="1">
                <a:solidFill>
                  <a:srgbClr val="FFFFFF"/>
                </a:solidFill>
                <a:latin typeface="Canva Sans Bold"/>
                <a:ea typeface="Canva Sans Bold"/>
                <a:cs typeface="Canva Sans Bold"/>
                <a:sym typeface="Canva Sans Bold"/>
              </a:rPr>
              <a:t> </a:t>
            </a:r>
            <a:r>
              <a:rPr lang="en-US" sz="4000" b="1" err="1">
                <a:solidFill>
                  <a:srgbClr val="FFFFFF"/>
                </a:solidFill>
                <a:latin typeface="Canva Sans Bold"/>
                <a:ea typeface="Canva Sans Bold"/>
                <a:cs typeface="Canva Sans Bold"/>
                <a:sym typeface="Canva Sans Bold"/>
              </a:rPr>
              <a:t>Entitäten</a:t>
            </a:r>
            <a:endParaRPr lang="en-US" sz="4000" b="1">
              <a:solidFill>
                <a:srgbClr val="FFFFFF"/>
              </a:solidFill>
              <a:latin typeface="Canva Sans Bold"/>
              <a:ea typeface="Canva Sans Bold"/>
              <a:cs typeface="Canva Sans Bold"/>
              <a:sym typeface="Canva Sans Bold"/>
            </a:endParaRPr>
          </a:p>
        </p:txBody>
      </p:sp>
    </p:spTree>
    <p:extLst>
      <p:ext uri="{BB962C8B-B14F-4D97-AF65-F5344CB8AC3E}">
        <p14:creationId xmlns:p14="http://schemas.microsoft.com/office/powerpoint/2010/main" val="70266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5B00CBFD-1A6B-D68E-B1CA-F3CD1C1BA42C}"/>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F0BF381-CD2F-6376-06D2-EA7A9B11D380}"/>
              </a:ext>
            </a:extLst>
          </p:cNvPr>
          <p:cNvSpPr txBox="1"/>
          <p:nvPr/>
        </p:nvSpPr>
        <p:spPr>
          <a:xfrm>
            <a:off x="1028700" y="738392"/>
            <a:ext cx="14872280" cy="777875"/>
          </a:xfrm>
          <a:prstGeom prst="rect">
            <a:avLst/>
          </a:prstGeom>
        </p:spPr>
        <p:txBody>
          <a:bodyPr lIns="0" tIns="0" rIns="0" bIns="0" rtlCol="0" anchor="t">
            <a:spAutoFit/>
          </a:bodyPr>
          <a:lstStyle/>
          <a:p>
            <a:pPr algn="l">
              <a:lnSpc>
                <a:spcPts val="6100"/>
              </a:lnSpc>
            </a:pPr>
            <a:r>
              <a:rPr lang="en-US" sz="5000" b="1" err="1">
                <a:solidFill>
                  <a:srgbClr val="FFFFFF"/>
                </a:solidFill>
                <a:latin typeface="Canva Sans Bold"/>
                <a:ea typeface="Canva Sans Bold"/>
                <a:cs typeface="Canva Sans Bold"/>
                <a:sym typeface="Canva Sans Bold"/>
              </a:rPr>
              <a:t>Auswahl</a:t>
            </a:r>
            <a:r>
              <a:rPr lang="en-US" sz="5000" b="1">
                <a:solidFill>
                  <a:srgbClr val="FFFFFF"/>
                </a:solidFill>
                <a:latin typeface="Canva Sans Bold"/>
                <a:ea typeface="Canva Sans Bold"/>
                <a:cs typeface="Canva Sans Bold"/>
                <a:sym typeface="Canva Sans Bold"/>
              </a:rPr>
              <a:t> der Tools</a:t>
            </a:r>
          </a:p>
        </p:txBody>
      </p:sp>
      <p:sp>
        <p:nvSpPr>
          <p:cNvPr id="2" name="TextBox 3">
            <a:extLst>
              <a:ext uri="{FF2B5EF4-FFF2-40B4-BE49-F238E27FC236}">
                <a16:creationId xmlns:a16="http://schemas.microsoft.com/office/drawing/2014/main" id="{E86594FE-BAD4-A356-41AE-0204E9E587B8}"/>
              </a:ext>
            </a:extLst>
          </p:cNvPr>
          <p:cNvSpPr txBox="1"/>
          <p:nvPr/>
        </p:nvSpPr>
        <p:spPr>
          <a:xfrm>
            <a:off x="1028700" y="1837795"/>
            <a:ext cx="16104268" cy="5445850"/>
          </a:xfrm>
          <a:prstGeom prst="rect">
            <a:avLst/>
          </a:prstGeom>
        </p:spPr>
        <p:txBody>
          <a:bodyPr wrap="square" lIns="0" tIns="0" rIns="0" bIns="0" rtlCol="0" anchor="t">
            <a:spAutoFit/>
          </a:bodyPr>
          <a:lstStyle/>
          <a:p>
            <a:pPr algn="l">
              <a:lnSpc>
                <a:spcPts val="6100"/>
              </a:lnSpc>
            </a:pPr>
            <a:r>
              <a:rPr lang="en-US" sz="5000" b="1" dirty="0">
                <a:solidFill>
                  <a:srgbClr val="FFFFFF"/>
                </a:solidFill>
                <a:latin typeface="Canva Sans Bold"/>
                <a:ea typeface="Canva Sans Bold"/>
                <a:cs typeface="Canva Sans Bold"/>
                <a:sym typeface="Canva Sans Bold"/>
              </a:rPr>
              <a:t>2.2 </a:t>
            </a:r>
            <a:r>
              <a:rPr lang="en-US" sz="5000" b="1" dirty="0" err="1">
                <a:solidFill>
                  <a:srgbClr val="FFFFFF"/>
                </a:solidFill>
                <a:latin typeface="Canva Sans Bold"/>
                <a:ea typeface="Canva Sans Bold"/>
                <a:cs typeface="Canva Sans Bold"/>
                <a:sym typeface="Canva Sans Bold"/>
              </a:rPr>
              <a:t>Ausgewählte</a:t>
            </a:r>
            <a:r>
              <a:rPr lang="en-US" sz="5000" b="1" dirty="0">
                <a:solidFill>
                  <a:srgbClr val="FFFFFF"/>
                </a:solidFill>
                <a:latin typeface="Canva Sans Bold"/>
                <a:ea typeface="Canva Sans Bold"/>
                <a:cs typeface="Canva Sans Bold"/>
                <a:sym typeface="Canva Sans Bold"/>
              </a:rPr>
              <a:t> Tools:</a:t>
            </a:r>
          </a:p>
          <a:p>
            <a:pPr marL="1600200" lvl="2" indent="-685800">
              <a:lnSpc>
                <a:spcPts val="6100"/>
              </a:lnSpc>
              <a:buFont typeface="Arial" panose="020B0604020202020204" pitchFamily="34" charset="0"/>
              <a:buChar char="•"/>
            </a:pPr>
            <a:endParaRPr lang="en-US" sz="5000" b="1" dirty="0">
              <a:solidFill>
                <a:srgbClr val="FFFFFF"/>
              </a:solidFill>
              <a:latin typeface="Canva Sans Bold"/>
              <a:ea typeface="Canva Sans Bold"/>
              <a:cs typeface="Canva Sans Bold"/>
              <a:sym typeface="Canva Sans Bold"/>
            </a:endParaRPr>
          </a:p>
          <a:p>
            <a:pPr marL="1600200" lvl="2" indent="-685800">
              <a:lnSpc>
                <a:spcPts val="6100"/>
              </a:lnSpc>
              <a:buFont typeface="Arial" panose="020B0604020202020204" pitchFamily="34" charset="0"/>
              <a:buChar char="•"/>
            </a:pPr>
            <a:r>
              <a:rPr lang="en-US" sz="5000" b="1" dirty="0">
                <a:solidFill>
                  <a:srgbClr val="FFFFFF"/>
                </a:solidFill>
                <a:latin typeface="Canva Sans Bold"/>
                <a:ea typeface="Canva Sans Bold"/>
                <a:cs typeface="Canva Sans Bold"/>
                <a:sym typeface="Canva Sans Bold"/>
              </a:rPr>
              <a:t>	Standard Spacy</a:t>
            </a:r>
          </a:p>
          <a:p>
            <a:pPr marL="1600200" lvl="2" indent="-685800">
              <a:lnSpc>
                <a:spcPts val="6100"/>
              </a:lnSpc>
              <a:buFont typeface="Arial" panose="020B0604020202020204" pitchFamily="34" charset="0"/>
              <a:buChar char="•"/>
            </a:pPr>
            <a:endParaRPr lang="en-US" sz="5000" b="1" dirty="0">
              <a:solidFill>
                <a:srgbClr val="FFFFFF"/>
              </a:solidFill>
              <a:latin typeface="Canva Sans Bold"/>
              <a:ea typeface="Canva Sans Bold"/>
              <a:cs typeface="Canva Sans Bold"/>
              <a:sym typeface="Canva Sans Bold"/>
            </a:endParaRPr>
          </a:p>
          <a:p>
            <a:pPr marL="1600200" lvl="2" indent="-685800">
              <a:lnSpc>
                <a:spcPts val="6100"/>
              </a:lnSpc>
              <a:buFont typeface="Arial" panose="020B0604020202020204" pitchFamily="34" charset="0"/>
              <a:buChar char="•"/>
            </a:pPr>
            <a:r>
              <a:rPr lang="en-US" sz="5000" b="1" dirty="0">
                <a:solidFill>
                  <a:srgbClr val="FFFFFF"/>
                </a:solidFill>
                <a:latin typeface="Canva Sans Bold"/>
                <a:ea typeface="Canva Sans Bold"/>
                <a:cs typeface="Canva Sans Bold"/>
                <a:sym typeface="Canva Sans Bold"/>
              </a:rPr>
              <a:t>	 Standard Flair</a:t>
            </a:r>
          </a:p>
          <a:p>
            <a:pPr lvl="2">
              <a:lnSpc>
                <a:spcPts val="6100"/>
              </a:lnSpc>
            </a:pPr>
            <a:r>
              <a:rPr lang="en-US" sz="5000" b="1" dirty="0">
                <a:solidFill>
                  <a:srgbClr val="FFFFFF"/>
                </a:solidFill>
                <a:latin typeface="Canva Sans Bold"/>
                <a:ea typeface="Canva Sans Bold"/>
                <a:cs typeface="Canva Sans Bold"/>
                <a:sym typeface="Canva Sans Bold"/>
              </a:rPr>
              <a:t>	</a:t>
            </a:r>
          </a:p>
          <a:p>
            <a:pPr algn="l">
              <a:lnSpc>
                <a:spcPts val="6100"/>
              </a:lnSpc>
            </a:pPr>
            <a:r>
              <a:rPr lang="en-US" sz="5000" b="1" dirty="0">
                <a:solidFill>
                  <a:srgbClr val="FFFFFF"/>
                </a:solidFill>
                <a:latin typeface="Canva Sans Bold"/>
                <a:ea typeface="Canva Sans Bold"/>
                <a:cs typeface="Canva Sans Bold"/>
                <a:sym typeface="Canva Sans Bold"/>
              </a:rPr>
              <a:t>		</a:t>
            </a:r>
          </a:p>
        </p:txBody>
      </p:sp>
    </p:spTree>
    <p:extLst>
      <p:ext uri="{BB962C8B-B14F-4D97-AF65-F5344CB8AC3E}">
        <p14:creationId xmlns:p14="http://schemas.microsoft.com/office/powerpoint/2010/main" val="186772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A697C70F-4495-4BE6-F178-F22AD63078DE}"/>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E485295C-1BE0-9EBC-53B6-9C1AD09FD3B1}"/>
              </a:ext>
            </a:extLst>
          </p:cNvPr>
          <p:cNvSpPr txBox="1"/>
          <p:nvPr/>
        </p:nvSpPr>
        <p:spPr>
          <a:xfrm>
            <a:off x="1028700" y="738392"/>
            <a:ext cx="14872280" cy="777875"/>
          </a:xfrm>
          <a:prstGeom prst="rect">
            <a:avLst/>
          </a:prstGeom>
        </p:spPr>
        <p:txBody>
          <a:bodyPr lIns="0" tIns="0" rIns="0" bIns="0" rtlCol="0" anchor="t">
            <a:spAutoFit/>
          </a:bodyPr>
          <a:lstStyle/>
          <a:p>
            <a:pPr algn="l">
              <a:lnSpc>
                <a:spcPts val="6100"/>
              </a:lnSpc>
            </a:pPr>
            <a:r>
              <a:rPr lang="en-US" sz="5000" b="1" err="1">
                <a:solidFill>
                  <a:srgbClr val="FFFFFF"/>
                </a:solidFill>
                <a:latin typeface="Canva Sans Bold"/>
                <a:ea typeface="Canva Sans Bold"/>
                <a:cs typeface="Canva Sans Bold"/>
                <a:sym typeface="Canva Sans Bold"/>
              </a:rPr>
              <a:t>Anwendung</a:t>
            </a:r>
            <a:r>
              <a:rPr lang="en-US" sz="5000" b="1">
                <a:solidFill>
                  <a:srgbClr val="FFFFFF"/>
                </a:solidFill>
                <a:latin typeface="Canva Sans Bold"/>
                <a:ea typeface="Canva Sans Bold"/>
                <a:cs typeface="Canva Sans Bold"/>
                <a:sym typeface="Canva Sans Bold"/>
              </a:rPr>
              <a:t> der Tools</a:t>
            </a:r>
          </a:p>
        </p:txBody>
      </p:sp>
      <p:sp>
        <p:nvSpPr>
          <p:cNvPr id="2" name="TextBox 3">
            <a:extLst>
              <a:ext uri="{FF2B5EF4-FFF2-40B4-BE49-F238E27FC236}">
                <a16:creationId xmlns:a16="http://schemas.microsoft.com/office/drawing/2014/main" id="{42C4D07F-4D73-C306-9ED0-3BB86829F472}"/>
              </a:ext>
            </a:extLst>
          </p:cNvPr>
          <p:cNvSpPr txBox="1"/>
          <p:nvPr/>
        </p:nvSpPr>
        <p:spPr>
          <a:xfrm>
            <a:off x="1028700" y="1764052"/>
            <a:ext cx="16104268" cy="10921708"/>
          </a:xfrm>
          <a:prstGeom prst="rect">
            <a:avLst/>
          </a:prstGeom>
        </p:spPr>
        <p:txBody>
          <a:bodyPr wrap="square" lIns="0" tIns="0" rIns="0" bIns="0" rtlCol="0" anchor="t">
            <a:spAutoFit/>
          </a:bodyPr>
          <a:lstStyle/>
          <a:p>
            <a:pPr algn="l">
              <a:lnSpc>
                <a:spcPts val="6100"/>
              </a:lnSpc>
            </a:pPr>
            <a:r>
              <a:rPr lang="en-US" sz="5000" b="1" dirty="0">
                <a:solidFill>
                  <a:srgbClr val="FFFFFF"/>
                </a:solidFill>
                <a:latin typeface="Canva Sans Bold"/>
                <a:ea typeface="Canva Sans Bold"/>
                <a:cs typeface="Canva Sans Bold"/>
                <a:sym typeface="Canva Sans Bold"/>
              </a:rPr>
              <a:t>3.1 Standard Flair –und Spacy-Modell:</a:t>
            </a:r>
          </a:p>
          <a:p>
            <a:pPr algn="l">
              <a:lnSpc>
                <a:spcPts val="6100"/>
              </a:lnSpc>
            </a:pPr>
            <a:r>
              <a:rPr lang="en-US" sz="5000" b="1" dirty="0">
                <a:solidFill>
                  <a:srgbClr val="FFFFFF"/>
                </a:solidFill>
                <a:latin typeface="Canva Sans Bold"/>
                <a:ea typeface="Canva Sans Bold"/>
                <a:cs typeface="Canva Sans Bold"/>
                <a:sym typeface="Canva Sans Bold"/>
              </a:rPr>
              <a:t>		</a:t>
            </a:r>
          </a:p>
          <a:p>
            <a:pPr marL="1600200" lvl="2" indent="-685800">
              <a:lnSpc>
                <a:spcPts val="6100"/>
              </a:lnSpc>
              <a:buFont typeface="Arial" panose="020B0604020202020204" pitchFamily="34" charset="0"/>
              <a:buChar char="•"/>
            </a:pPr>
            <a:r>
              <a:rPr lang="en-US" sz="5000" b="1" dirty="0">
                <a:solidFill>
                  <a:srgbClr val="FFFFFF"/>
                </a:solidFill>
                <a:latin typeface="Canva Sans Bold"/>
                <a:ea typeface="Canva Sans Bold"/>
                <a:cs typeface="Canva Sans Bold"/>
                <a:sym typeface="Canva Sans Bold"/>
              </a:rPr>
              <a:t>	</a:t>
            </a:r>
            <a:r>
              <a:rPr lang="de-DE" sz="4000" b="1" dirty="0" err="1">
                <a:solidFill>
                  <a:srgbClr val="FFFFFF"/>
                </a:solidFill>
                <a:latin typeface="Canva Sans Bold" panose="020B0604020202020204" charset="0"/>
                <a:ea typeface="Canva Sans Bold"/>
                <a:cs typeface="Canva Sans Bold"/>
                <a:sym typeface="Canva Sans Bold"/>
              </a:rPr>
              <a:t>vordefeinierte</a:t>
            </a:r>
            <a:r>
              <a:rPr lang="en-US" sz="4000" b="1" dirty="0">
                <a:solidFill>
                  <a:srgbClr val="FFFFFF"/>
                </a:solidFill>
                <a:latin typeface="Canva Sans Bold" panose="020B0604020202020204" charset="0"/>
                <a:ea typeface="Canva Sans Bold"/>
                <a:cs typeface="Canva Sans Bold"/>
                <a:sym typeface="Canva Sans Bold"/>
              </a:rPr>
              <a:t> </a:t>
            </a:r>
            <a:r>
              <a:rPr lang="en-US" sz="4000" b="1" dirty="0" err="1">
                <a:solidFill>
                  <a:srgbClr val="FFFFFF"/>
                </a:solidFill>
                <a:latin typeface="Canva Sans Bold" panose="020B0604020202020204" charset="0"/>
                <a:ea typeface="Canva Sans Bold"/>
                <a:cs typeface="Canva Sans Bold"/>
                <a:sym typeface="Canva Sans Bold"/>
              </a:rPr>
              <a:t>Modelle</a:t>
            </a:r>
            <a:r>
              <a:rPr lang="en-US" sz="4000" b="1" dirty="0">
                <a:solidFill>
                  <a:srgbClr val="FFFFFF"/>
                </a:solidFill>
                <a:latin typeface="Canva Sans Bold" panose="020B0604020202020204" charset="0"/>
                <a:ea typeface="Canva Sans Bold"/>
                <a:cs typeface="Canva Sans Bold"/>
                <a:sym typeface="Canva Sans Bold"/>
              </a:rPr>
              <a:t> </a:t>
            </a:r>
          </a:p>
          <a:p>
            <a:pPr lvl="2">
              <a:lnSpc>
                <a:spcPts val="6100"/>
              </a:lnSpc>
            </a:pPr>
            <a:endParaRPr lang="en-US" sz="4000" b="1" dirty="0">
              <a:solidFill>
                <a:srgbClr val="FFFFFF"/>
              </a:solidFill>
              <a:latin typeface="Canva Sans Bold" panose="020B0604020202020204" charset="0"/>
              <a:ea typeface="Canva Sans Bold"/>
              <a:cs typeface="Canva Sans Bold"/>
              <a:sym typeface="Canva Sans Bold"/>
            </a:endParaRPr>
          </a:p>
          <a:p>
            <a:pPr marL="1485900" lvl="2" indent="-571500">
              <a:lnSpc>
                <a:spcPts val="6100"/>
              </a:lnSpc>
              <a:buFont typeface="Arial" panose="020B0604020202020204" pitchFamily="34" charset="0"/>
              <a:buChar char="•"/>
            </a:pPr>
            <a:r>
              <a:rPr lang="en-US" sz="4000" b="1" dirty="0">
                <a:solidFill>
                  <a:srgbClr val="FFFFFF"/>
                </a:solidFill>
                <a:latin typeface="Canva Sans Bold" panose="020B0604020202020204" charset="0"/>
                <a:ea typeface="Canva Sans Bold"/>
                <a:cs typeface="Canva Sans Bold"/>
                <a:sym typeface="Canva Sans Bold"/>
              </a:rPr>
              <a:t>	</a:t>
            </a:r>
            <a:r>
              <a:rPr lang="en-US" sz="4000" b="1" dirty="0" err="1">
                <a:solidFill>
                  <a:srgbClr val="FFFFFF"/>
                </a:solidFill>
                <a:latin typeface="Canva Sans Bold" panose="020B0604020202020204" charset="0"/>
                <a:ea typeface="Canva Sans Bold"/>
                <a:cs typeface="Canva Sans Bold"/>
                <a:sym typeface="Canva Sans Bold"/>
              </a:rPr>
              <a:t>Direkter</a:t>
            </a:r>
            <a:r>
              <a:rPr lang="en-US" sz="4000" b="1" dirty="0">
                <a:solidFill>
                  <a:srgbClr val="FFFFFF"/>
                </a:solidFill>
                <a:latin typeface="Canva Sans Bold" panose="020B0604020202020204" charset="0"/>
                <a:ea typeface="Canva Sans Bold"/>
                <a:cs typeface="Canva Sans Bold"/>
                <a:sym typeface="Canva Sans Bold"/>
              </a:rPr>
              <a:t> </a:t>
            </a:r>
            <a:r>
              <a:rPr lang="en-US" sz="4000" b="1" dirty="0" err="1">
                <a:solidFill>
                  <a:srgbClr val="FFFFFF"/>
                </a:solidFill>
                <a:latin typeface="Canva Sans Bold" panose="020B0604020202020204" charset="0"/>
                <a:ea typeface="Canva Sans Bold"/>
                <a:cs typeface="Canva Sans Bold"/>
                <a:sym typeface="Canva Sans Bold"/>
              </a:rPr>
              <a:t>Einsatz</a:t>
            </a:r>
            <a:r>
              <a:rPr lang="en-US" sz="4000" b="1" dirty="0">
                <a:solidFill>
                  <a:srgbClr val="FFFFFF"/>
                </a:solidFill>
                <a:latin typeface="Canva Sans Bold" panose="020B0604020202020204" charset="0"/>
                <a:ea typeface="Canva Sans Bold"/>
                <a:cs typeface="Canva Sans Bold"/>
                <a:sym typeface="Canva Sans Bold"/>
              </a:rPr>
              <a:t> an </a:t>
            </a:r>
            <a:r>
              <a:rPr lang="en-US" sz="4000" b="1" dirty="0" err="1">
                <a:solidFill>
                  <a:srgbClr val="FFFFFF"/>
                </a:solidFill>
                <a:latin typeface="Canva Sans Bold" panose="020B0604020202020204" charset="0"/>
                <a:ea typeface="Canva Sans Bold"/>
                <a:cs typeface="Canva Sans Bold"/>
                <a:sym typeface="Canva Sans Bold"/>
              </a:rPr>
              <a:t>Texten</a:t>
            </a:r>
            <a:r>
              <a:rPr lang="en-US" sz="4000" b="1" dirty="0">
                <a:solidFill>
                  <a:srgbClr val="FFFFFF"/>
                </a:solidFill>
                <a:latin typeface="Canva Sans Bold" panose="020B0604020202020204" charset="0"/>
                <a:ea typeface="Canva Sans Bold"/>
                <a:cs typeface="Canva Sans Bold"/>
                <a:sym typeface="Canva Sans Bold"/>
              </a:rPr>
              <a:t> </a:t>
            </a:r>
          </a:p>
          <a:p>
            <a:pPr marL="1485900" lvl="2" indent="-571500">
              <a:lnSpc>
                <a:spcPts val="6100"/>
              </a:lnSpc>
              <a:buFont typeface="Arial" panose="020B0604020202020204" pitchFamily="34" charset="0"/>
              <a:buChar char="•"/>
            </a:pPr>
            <a:endParaRPr lang="en-US" sz="4000" b="1" dirty="0">
              <a:solidFill>
                <a:srgbClr val="FFFFFF"/>
              </a:solidFill>
              <a:latin typeface="Canva Sans Bold" panose="020B0604020202020204" charset="0"/>
              <a:ea typeface="Canva Sans Bold"/>
              <a:cs typeface="Canva Sans Bold"/>
              <a:sym typeface="Canva Sans Bold"/>
            </a:endParaRPr>
          </a:p>
          <a:p>
            <a:pPr marL="1485900" lvl="2" indent="-571500">
              <a:lnSpc>
                <a:spcPts val="6100"/>
              </a:lnSpc>
              <a:buFont typeface="Arial" panose="020B0604020202020204" pitchFamily="34" charset="0"/>
              <a:buChar char="•"/>
            </a:pPr>
            <a:r>
              <a:rPr lang="en-US" sz="4000" b="1" dirty="0">
                <a:solidFill>
                  <a:srgbClr val="FFFFFF"/>
                </a:solidFill>
                <a:latin typeface="Canva Sans Bold" panose="020B0604020202020204" charset="0"/>
                <a:ea typeface="Canva Sans Bold"/>
                <a:cs typeface="Canva Sans Bold"/>
                <a:sym typeface="Canva Sans Bold"/>
              </a:rPr>
              <a:t>	</a:t>
            </a:r>
            <a:r>
              <a:rPr lang="en-US" sz="4000" b="1" dirty="0" err="1">
                <a:solidFill>
                  <a:srgbClr val="FFFFFF"/>
                </a:solidFill>
                <a:latin typeface="Canva Sans Bold" panose="020B0604020202020204" charset="0"/>
                <a:ea typeface="Canva Sans Bold"/>
                <a:cs typeface="Canva Sans Bold"/>
                <a:sym typeface="Canva Sans Bold"/>
              </a:rPr>
              <a:t>Entitäten-Typen</a:t>
            </a:r>
            <a:r>
              <a:rPr lang="en-US" sz="4000" b="1" dirty="0">
                <a:solidFill>
                  <a:srgbClr val="FFFFFF"/>
                </a:solidFill>
                <a:latin typeface="Canva Sans Bold" panose="020B0604020202020204" charset="0"/>
                <a:ea typeface="Canva Sans Bold"/>
                <a:cs typeface="Canva Sans Bold"/>
                <a:sym typeface="Canva Sans Bold"/>
              </a:rPr>
              <a:t>: PERSON, LOC, ORG, DATE</a:t>
            </a:r>
          </a:p>
          <a:p>
            <a:pPr marL="1485900" lvl="2" indent="-571500">
              <a:lnSpc>
                <a:spcPts val="6100"/>
              </a:lnSpc>
              <a:buFont typeface="Arial" panose="020B0604020202020204" pitchFamily="34" charset="0"/>
              <a:buChar char="•"/>
            </a:pPr>
            <a:endParaRPr lang="en-US" sz="4000" b="1" dirty="0">
              <a:solidFill>
                <a:srgbClr val="FFFFFF"/>
              </a:solidFill>
              <a:latin typeface="Canva Sans Bold" panose="020B0604020202020204" charset="0"/>
              <a:ea typeface="Canva Sans Bold"/>
              <a:cs typeface="Canva Sans Bold"/>
              <a:sym typeface="Canva Sans Bold"/>
            </a:endParaRPr>
          </a:p>
          <a:p>
            <a:pPr marL="1485900" lvl="2" indent="-571500">
              <a:lnSpc>
                <a:spcPts val="6100"/>
              </a:lnSpc>
              <a:buFont typeface="Arial" panose="020B0604020202020204" pitchFamily="34" charset="0"/>
              <a:buChar char="•"/>
            </a:pPr>
            <a:r>
              <a:rPr lang="en-US" sz="4000" b="1" dirty="0" err="1">
                <a:solidFill>
                  <a:srgbClr val="FFFFFF"/>
                </a:solidFill>
                <a:latin typeface="Canva Sans Bold" panose="020B0604020202020204" charset="0"/>
                <a:ea typeface="Canva Sans Bold"/>
                <a:cs typeface="Canva Sans Bold"/>
                <a:sym typeface="Canva Sans Bold"/>
              </a:rPr>
              <a:t>Ausgewählte</a:t>
            </a:r>
            <a:r>
              <a:rPr lang="en-US" sz="4000" b="1" dirty="0">
                <a:solidFill>
                  <a:srgbClr val="FFFFFF"/>
                </a:solidFill>
                <a:latin typeface="Canva Sans Bold" panose="020B0604020202020204" charset="0"/>
                <a:ea typeface="Canva Sans Bold"/>
                <a:cs typeface="Canva Sans Bold"/>
                <a:sym typeface="Canva Sans Bold"/>
              </a:rPr>
              <a:t> </a:t>
            </a:r>
            <a:r>
              <a:rPr lang="en-US" sz="4000" b="1" dirty="0" err="1">
                <a:solidFill>
                  <a:srgbClr val="FFFFFF"/>
                </a:solidFill>
                <a:latin typeface="Canva Sans Bold" panose="020B0604020202020204" charset="0"/>
                <a:ea typeface="Canva Sans Bold"/>
                <a:cs typeface="Canva Sans Bold"/>
                <a:sym typeface="Canva Sans Bold"/>
              </a:rPr>
              <a:t>Modelle</a:t>
            </a:r>
            <a:endParaRPr lang="en-US" sz="4000" b="1" dirty="0">
              <a:solidFill>
                <a:srgbClr val="FFFFFF"/>
              </a:solidFill>
              <a:latin typeface="Canva Sans Bold" panose="020B0604020202020204" charset="0"/>
              <a:ea typeface="Canva Sans Bold"/>
              <a:cs typeface="Canva Sans Bold"/>
              <a:sym typeface="Canva Sans Bold"/>
            </a:endParaRPr>
          </a:p>
          <a:p>
            <a:pPr lvl="2">
              <a:lnSpc>
                <a:spcPts val="6100"/>
              </a:lnSpc>
            </a:pPr>
            <a:r>
              <a:rPr lang="en-US" sz="4000" b="1" dirty="0">
                <a:solidFill>
                  <a:srgbClr val="FFFFFF"/>
                </a:solidFill>
                <a:latin typeface="Canva Sans Bold" panose="020B0604020202020204" charset="0"/>
                <a:ea typeface="Canva Sans Bold"/>
                <a:cs typeface="Canva Sans Bold"/>
                <a:sym typeface="Canva Sans Bold"/>
              </a:rPr>
              <a:t>		Spacy: </a:t>
            </a:r>
            <a:r>
              <a:rPr lang="de-DE" sz="4000" kern="1200" dirty="0">
                <a:solidFill>
                  <a:schemeClr val="bg1"/>
                </a:solidFill>
                <a:effectLst/>
                <a:latin typeface="Canva Sans Bold" panose="020B0604020202020204" charset="0"/>
              </a:rPr>
              <a:t>de-core-news-</a:t>
            </a:r>
            <a:r>
              <a:rPr lang="de-DE" sz="4000" kern="1200" dirty="0" err="1">
                <a:solidFill>
                  <a:schemeClr val="bg1"/>
                </a:solidFill>
                <a:effectLst/>
                <a:latin typeface="Canva Sans Bold" panose="020B0604020202020204" charset="0"/>
              </a:rPr>
              <a:t>lg</a:t>
            </a:r>
            <a:r>
              <a:rPr lang="de-DE" sz="4000" kern="1200" dirty="0">
                <a:solidFill>
                  <a:schemeClr val="bg1"/>
                </a:solidFill>
                <a:effectLst/>
                <a:latin typeface="Canva Sans Bold" panose="020B0604020202020204" charset="0"/>
              </a:rPr>
              <a:t> &amp; </a:t>
            </a:r>
            <a:r>
              <a:rPr lang="en-US" sz="4000" b="1" dirty="0">
                <a:solidFill>
                  <a:srgbClr val="FFFFFF"/>
                </a:solidFill>
                <a:latin typeface="Canva Sans Bold" panose="020B0604020202020204" charset="0"/>
                <a:ea typeface="Canva Sans Bold"/>
                <a:cs typeface="Canva Sans Bold"/>
                <a:sym typeface="Canva Sans Bold"/>
              </a:rPr>
              <a:t>Flair: de-</a:t>
            </a:r>
            <a:r>
              <a:rPr lang="en-US" sz="4000" b="1" dirty="0" err="1">
                <a:solidFill>
                  <a:srgbClr val="FFFFFF"/>
                </a:solidFill>
                <a:latin typeface="Canva Sans Bold" panose="020B0604020202020204" charset="0"/>
                <a:ea typeface="Canva Sans Bold"/>
                <a:cs typeface="Canva Sans Bold"/>
                <a:sym typeface="Canva Sans Bold"/>
              </a:rPr>
              <a:t>ner</a:t>
            </a:r>
            <a:endParaRPr lang="en-US" sz="4000" b="1" dirty="0">
              <a:solidFill>
                <a:srgbClr val="FFFFFF"/>
              </a:solidFill>
              <a:latin typeface="Canva Sans Bold" panose="020B0604020202020204" charset="0"/>
              <a:ea typeface="Canva Sans Bold"/>
              <a:cs typeface="Canva Sans Bold"/>
              <a:sym typeface="Canva Sans Bold"/>
            </a:endParaRPr>
          </a:p>
          <a:p>
            <a:pPr marL="1485900" lvl="2" indent="-571500">
              <a:lnSpc>
                <a:spcPts val="6100"/>
              </a:lnSpc>
              <a:buFont typeface="Arial" panose="020B0604020202020204" pitchFamily="34" charset="0"/>
              <a:buChar char="•"/>
            </a:pPr>
            <a:endParaRPr lang="en-US" sz="4000" b="1" dirty="0">
              <a:solidFill>
                <a:srgbClr val="FFFFFF"/>
              </a:solidFill>
              <a:latin typeface="Canva Sans Bold" panose="020B0604020202020204" charset="0"/>
              <a:ea typeface="Canva Sans Bold"/>
              <a:cs typeface="Canva Sans Bold"/>
              <a:sym typeface="Canva Sans Bold"/>
            </a:endParaRPr>
          </a:p>
          <a:p>
            <a:pPr algn="l">
              <a:lnSpc>
                <a:spcPts val="6100"/>
              </a:lnSpc>
            </a:pPr>
            <a:endParaRPr lang="en-US" sz="4000" b="1" dirty="0">
              <a:solidFill>
                <a:srgbClr val="FFFFFF"/>
              </a:solidFill>
              <a:latin typeface="Canva Sans Bold"/>
              <a:ea typeface="Canva Sans Bold"/>
              <a:cs typeface="Canva Sans Bold"/>
              <a:sym typeface="Canva Sans Bold"/>
            </a:endParaRPr>
          </a:p>
          <a:p>
            <a:pPr algn="l">
              <a:lnSpc>
                <a:spcPts val="6100"/>
              </a:lnSpc>
            </a:pPr>
            <a:r>
              <a:rPr lang="en-US" sz="5000" b="1" dirty="0">
                <a:solidFill>
                  <a:srgbClr val="FFFFFF"/>
                </a:solidFill>
                <a:latin typeface="Canva Sans Bold"/>
                <a:ea typeface="Canva Sans Bold"/>
                <a:cs typeface="Canva Sans Bold"/>
                <a:sym typeface="Canva Sans Bold"/>
              </a:rPr>
              <a:t>		</a:t>
            </a:r>
          </a:p>
          <a:p>
            <a:pPr algn="l">
              <a:lnSpc>
                <a:spcPts val="6100"/>
              </a:lnSpc>
            </a:pPr>
            <a:r>
              <a:rPr lang="en-US" sz="5000" b="1" dirty="0">
                <a:solidFill>
                  <a:srgbClr val="FFFFFF"/>
                </a:solidFill>
                <a:latin typeface="Canva Sans Bold"/>
                <a:ea typeface="Canva Sans Bold"/>
                <a:cs typeface="Canva Sans Bold"/>
                <a:sym typeface="Canva Sans Bold"/>
              </a:rPr>
              <a:t>	</a:t>
            </a:r>
          </a:p>
        </p:txBody>
      </p:sp>
    </p:spTree>
    <p:extLst>
      <p:ext uri="{BB962C8B-B14F-4D97-AF65-F5344CB8AC3E}">
        <p14:creationId xmlns:p14="http://schemas.microsoft.com/office/powerpoint/2010/main" val="2505852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2580F7A9-72A8-F2EA-6F34-5230ABEE629B}"/>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801BF39-F511-3070-B743-345641E0B346}"/>
              </a:ext>
            </a:extLst>
          </p:cNvPr>
          <p:cNvSpPr txBox="1"/>
          <p:nvPr/>
        </p:nvSpPr>
        <p:spPr>
          <a:xfrm>
            <a:off x="1028700" y="738392"/>
            <a:ext cx="14872280" cy="777875"/>
          </a:xfrm>
          <a:prstGeom prst="rect">
            <a:avLst/>
          </a:prstGeom>
        </p:spPr>
        <p:txBody>
          <a:bodyPr lIns="0" tIns="0" rIns="0" bIns="0" rtlCol="0" anchor="t">
            <a:spAutoFit/>
          </a:bodyPr>
          <a:lstStyle/>
          <a:p>
            <a:pPr algn="l">
              <a:lnSpc>
                <a:spcPts val="6100"/>
              </a:lnSpc>
            </a:pPr>
            <a:r>
              <a:rPr lang="en-US" sz="5000" b="1" err="1">
                <a:solidFill>
                  <a:srgbClr val="FFFFFF"/>
                </a:solidFill>
                <a:latin typeface="Canva Sans Bold"/>
                <a:ea typeface="Canva Sans Bold"/>
                <a:cs typeface="Canva Sans Bold"/>
                <a:sym typeface="Canva Sans Bold"/>
              </a:rPr>
              <a:t>Anwendung</a:t>
            </a:r>
            <a:r>
              <a:rPr lang="en-US" sz="5000" b="1">
                <a:solidFill>
                  <a:srgbClr val="FFFFFF"/>
                </a:solidFill>
                <a:latin typeface="Canva Sans Bold"/>
                <a:ea typeface="Canva Sans Bold"/>
                <a:cs typeface="Canva Sans Bold"/>
                <a:sym typeface="Canva Sans Bold"/>
              </a:rPr>
              <a:t> der Tools</a:t>
            </a:r>
          </a:p>
        </p:txBody>
      </p:sp>
      <p:sp>
        <p:nvSpPr>
          <p:cNvPr id="2" name="TextBox 3">
            <a:extLst>
              <a:ext uri="{FF2B5EF4-FFF2-40B4-BE49-F238E27FC236}">
                <a16:creationId xmlns:a16="http://schemas.microsoft.com/office/drawing/2014/main" id="{B3970C2F-8091-54EA-244A-5F4D607B4C62}"/>
              </a:ext>
            </a:extLst>
          </p:cNvPr>
          <p:cNvSpPr txBox="1"/>
          <p:nvPr/>
        </p:nvSpPr>
        <p:spPr>
          <a:xfrm>
            <a:off x="1028700" y="1764052"/>
            <a:ext cx="16104268" cy="10921708"/>
          </a:xfrm>
          <a:prstGeom prst="rect">
            <a:avLst/>
          </a:prstGeom>
        </p:spPr>
        <p:txBody>
          <a:bodyPr wrap="square" lIns="0" tIns="0" rIns="0" bIns="0" rtlCol="0" anchor="t">
            <a:spAutoFit/>
          </a:bodyPr>
          <a:lstStyle/>
          <a:p>
            <a:pPr algn="l">
              <a:lnSpc>
                <a:spcPts val="6100"/>
              </a:lnSpc>
            </a:pPr>
            <a:r>
              <a:rPr lang="en-US" sz="5000" b="1" dirty="0">
                <a:solidFill>
                  <a:srgbClr val="FFFFFF"/>
                </a:solidFill>
                <a:latin typeface="Canva Sans Bold"/>
                <a:ea typeface="Canva Sans Bold"/>
                <a:cs typeface="Canva Sans Bold"/>
                <a:sym typeface="Canva Sans Bold"/>
              </a:rPr>
              <a:t>3.2 </a:t>
            </a:r>
            <a:r>
              <a:rPr lang="en-US" sz="5000" b="1" dirty="0" err="1">
                <a:solidFill>
                  <a:srgbClr val="FFFFFF"/>
                </a:solidFill>
                <a:latin typeface="Canva Sans Bold"/>
                <a:ea typeface="Canva Sans Bold"/>
                <a:cs typeface="Canva Sans Bold"/>
                <a:sym typeface="Canva Sans Bold"/>
              </a:rPr>
              <a:t>Weiter</a:t>
            </a:r>
            <a:r>
              <a:rPr lang="en-US" sz="5000" b="1" dirty="0">
                <a:solidFill>
                  <a:srgbClr val="FFFFFF"/>
                </a:solidFill>
                <a:latin typeface="Canva Sans Bold"/>
                <a:ea typeface="Canva Sans Bold"/>
                <a:cs typeface="Canva Sans Bold"/>
                <a:sym typeface="Canva Sans Bold"/>
              </a:rPr>
              <a:t> </a:t>
            </a:r>
            <a:r>
              <a:rPr lang="en-US" sz="5000" b="1" dirty="0" err="1">
                <a:solidFill>
                  <a:srgbClr val="FFFFFF"/>
                </a:solidFill>
                <a:latin typeface="Canva Sans Bold"/>
                <a:ea typeface="Canva Sans Bold"/>
                <a:cs typeface="Canva Sans Bold"/>
                <a:sym typeface="Canva Sans Bold"/>
              </a:rPr>
              <a:t>trainiertes</a:t>
            </a:r>
            <a:r>
              <a:rPr lang="en-US" sz="5000" b="1" dirty="0">
                <a:solidFill>
                  <a:srgbClr val="FFFFFF"/>
                </a:solidFill>
                <a:latin typeface="Canva Sans Bold"/>
                <a:ea typeface="Canva Sans Bold"/>
                <a:cs typeface="Canva Sans Bold"/>
                <a:sym typeface="Canva Sans Bold"/>
              </a:rPr>
              <a:t> Flair-Modell		</a:t>
            </a:r>
          </a:p>
          <a:p>
            <a:pPr algn="l">
              <a:lnSpc>
                <a:spcPts val="6100"/>
              </a:lnSpc>
            </a:pPr>
            <a:r>
              <a:rPr lang="en-US" sz="5000" b="1" dirty="0">
                <a:solidFill>
                  <a:srgbClr val="FFFFFF"/>
                </a:solidFill>
                <a:latin typeface="Canva Sans Bold"/>
                <a:ea typeface="Canva Sans Bold"/>
                <a:cs typeface="Canva Sans Bold"/>
                <a:sym typeface="Canva Sans Bold"/>
              </a:rPr>
              <a:t>		</a:t>
            </a:r>
          </a:p>
          <a:p>
            <a:pPr marL="2057400" lvl="3" indent="-685800">
              <a:lnSpc>
                <a:spcPts val="6100"/>
              </a:lnSpc>
              <a:buFont typeface="Arial" panose="020B0604020202020204" pitchFamily="34" charset="0"/>
              <a:buChar char="•"/>
            </a:pPr>
            <a:r>
              <a:rPr lang="en-US" sz="4000" b="1" dirty="0" err="1">
                <a:solidFill>
                  <a:srgbClr val="FFFFFF"/>
                </a:solidFill>
                <a:latin typeface="Canva Sans Bold"/>
                <a:ea typeface="Canva Sans Bold"/>
                <a:cs typeface="Canva Sans Bold"/>
                <a:sym typeface="Canva Sans Bold"/>
              </a:rPr>
              <a:t>Datenverarbeitung</a:t>
            </a:r>
            <a:r>
              <a:rPr lang="en-US" sz="4000" b="1" dirty="0">
                <a:solidFill>
                  <a:srgbClr val="FFFFFF"/>
                </a:solidFill>
                <a:latin typeface="Canva Sans Bold"/>
                <a:ea typeface="Canva Sans Bold"/>
                <a:cs typeface="Canva Sans Bold"/>
                <a:sym typeface="Canva Sans Bold"/>
              </a:rPr>
              <a:t> </a:t>
            </a:r>
          </a:p>
          <a:p>
            <a:pPr lvl="3">
              <a:lnSpc>
                <a:spcPts val="6100"/>
              </a:lnSpc>
            </a:pPr>
            <a:r>
              <a:rPr lang="en-US" sz="4000" b="1" dirty="0">
                <a:solidFill>
                  <a:srgbClr val="FFFFFF"/>
                </a:solidFill>
                <a:latin typeface="Canva Sans Bold"/>
                <a:ea typeface="Canva Sans Bold"/>
                <a:cs typeface="Canva Sans Bold"/>
                <a:sym typeface="Canva Sans Bold"/>
              </a:rPr>
              <a:t>		</a:t>
            </a:r>
          </a:p>
          <a:p>
            <a:pPr marL="2057400" lvl="3" indent="-685800">
              <a:lnSpc>
                <a:spcPts val="6100"/>
              </a:lnSpc>
              <a:buFont typeface="Arial" panose="020B0604020202020204" pitchFamily="34" charset="0"/>
              <a:buChar char="•"/>
            </a:pPr>
            <a:r>
              <a:rPr lang="en-US" sz="4000" b="1" dirty="0">
                <a:solidFill>
                  <a:srgbClr val="FFFFFF"/>
                </a:solidFill>
                <a:latin typeface="Canva Sans Bold"/>
                <a:ea typeface="Canva Sans Bold"/>
                <a:cs typeface="Canva Sans Bold"/>
                <a:sym typeface="Canva Sans Bold"/>
              </a:rPr>
              <a:t>Training</a:t>
            </a:r>
          </a:p>
          <a:p>
            <a:pPr lvl="3">
              <a:lnSpc>
                <a:spcPts val="6100"/>
              </a:lnSpc>
            </a:pPr>
            <a:r>
              <a:rPr lang="en-US" sz="4000" b="1" dirty="0">
                <a:solidFill>
                  <a:srgbClr val="FFFFFF"/>
                </a:solidFill>
                <a:latin typeface="Canva Sans Bold"/>
                <a:ea typeface="Canva Sans Bold"/>
                <a:cs typeface="Canva Sans Bold"/>
                <a:sym typeface="Canva Sans Bold"/>
              </a:rPr>
              <a:t>		</a:t>
            </a:r>
          </a:p>
          <a:p>
            <a:pPr marL="2057400" lvl="3" indent="-685800">
              <a:lnSpc>
                <a:spcPts val="6100"/>
              </a:lnSpc>
              <a:buFont typeface="Arial" panose="020B0604020202020204" pitchFamily="34" charset="0"/>
              <a:buChar char="•"/>
            </a:pPr>
            <a:r>
              <a:rPr lang="en-US" sz="4000" b="1" dirty="0" err="1">
                <a:solidFill>
                  <a:srgbClr val="FFFFFF"/>
                </a:solidFill>
                <a:latin typeface="Canva Sans Bold"/>
                <a:ea typeface="Canva Sans Bold"/>
                <a:cs typeface="Canva Sans Bold"/>
                <a:sym typeface="Canva Sans Bold"/>
              </a:rPr>
              <a:t>Speicherung</a:t>
            </a:r>
            <a:r>
              <a:rPr lang="en-US" sz="4000" b="1" dirty="0">
                <a:solidFill>
                  <a:srgbClr val="FFFFFF"/>
                </a:solidFill>
                <a:latin typeface="Canva Sans Bold"/>
                <a:ea typeface="Canva Sans Bold"/>
                <a:cs typeface="Canva Sans Bold"/>
                <a:sym typeface="Canva Sans Bold"/>
              </a:rPr>
              <a:t> und </a:t>
            </a:r>
            <a:r>
              <a:rPr lang="en-US" sz="4000" b="1" dirty="0" err="1">
                <a:solidFill>
                  <a:srgbClr val="FFFFFF"/>
                </a:solidFill>
                <a:latin typeface="Canva Sans Bold"/>
                <a:ea typeface="Canva Sans Bold"/>
                <a:cs typeface="Canva Sans Bold"/>
                <a:sym typeface="Canva Sans Bold"/>
              </a:rPr>
              <a:t>Anwendung</a:t>
            </a:r>
            <a:r>
              <a:rPr lang="en-US" sz="4000" b="1" dirty="0">
                <a:solidFill>
                  <a:srgbClr val="FFFFFF"/>
                </a:solidFill>
                <a:latin typeface="Canva Sans Bold"/>
                <a:ea typeface="Canva Sans Bold"/>
                <a:cs typeface="Canva Sans Bold"/>
                <a:sym typeface="Canva Sans Bold"/>
              </a:rPr>
              <a:t>:</a:t>
            </a:r>
          </a:p>
          <a:p>
            <a:pPr marL="2057400" lvl="3" indent="-685800">
              <a:lnSpc>
                <a:spcPts val="6100"/>
              </a:lnSpc>
              <a:buFont typeface="Arial" panose="020B0604020202020204" pitchFamily="34" charset="0"/>
              <a:buChar char="•"/>
            </a:pPr>
            <a:endParaRPr lang="en-US" sz="4000" b="1" dirty="0">
              <a:solidFill>
                <a:srgbClr val="FFFFFF"/>
              </a:solidFill>
              <a:latin typeface="Canva Sans Bold"/>
              <a:ea typeface="Canva Sans Bold"/>
              <a:cs typeface="Canva Sans Bold"/>
              <a:sym typeface="Canva Sans Bold"/>
            </a:endParaRPr>
          </a:p>
          <a:p>
            <a:pPr marL="2971800" lvl="5" indent="-685800">
              <a:lnSpc>
                <a:spcPts val="6100"/>
              </a:lnSpc>
              <a:buFont typeface="Wingdings" panose="05000000000000000000" pitchFamily="2" charset="2"/>
              <a:buChar char="Ø"/>
            </a:pPr>
            <a:r>
              <a:rPr lang="en-US" sz="4000" b="1" dirty="0">
                <a:solidFill>
                  <a:srgbClr val="FFFFFF"/>
                </a:solidFill>
                <a:latin typeface="Canva Sans Bold"/>
                <a:ea typeface="Canva Sans Bold"/>
                <a:cs typeface="Canva Sans Bold"/>
                <a:sym typeface="Canva Sans Bold"/>
              </a:rPr>
              <a:t>Best-Model</a:t>
            </a:r>
          </a:p>
          <a:p>
            <a:pPr marL="2971800" lvl="5" indent="-685800">
              <a:lnSpc>
                <a:spcPts val="6100"/>
              </a:lnSpc>
              <a:buFont typeface="Wingdings" panose="05000000000000000000" pitchFamily="2" charset="2"/>
              <a:buChar char="Ø"/>
            </a:pPr>
            <a:endParaRPr lang="en-US" sz="4000" b="1" dirty="0">
              <a:solidFill>
                <a:srgbClr val="FFFFFF"/>
              </a:solidFill>
              <a:latin typeface="Canva Sans Bold"/>
              <a:ea typeface="Canva Sans Bold"/>
              <a:cs typeface="Canva Sans Bold"/>
              <a:sym typeface="Canva Sans Bold"/>
            </a:endParaRPr>
          </a:p>
          <a:p>
            <a:pPr marL="2971800" lvl="5" indent="-685800">
              <a:lnSpc>
                <a:spcPts val="6100"/>
              </a:lnSpc>
              <a:buFont typeface="Wingdings" panose="05000000000000000000" pitchFamily="2" charset="2"/>
              <a:buChar char="Ø"/>
            </a:pPr>
            <a:r>
              <a:rPr lang="en-US" sz="4000" b="1" dirty="0">
                <a:solidFill>
                  <a:srgbClr val="FFFFFF"/>
                </a:solidFill>
                <a:latin typeface="Canva Sans Bold"/>
                <a:ea typeface="Canva Sans Bold"/>
                <a:cs typeface="Canva Sans Bold"/>
                <a:sym typeface="Canva Sans Bold"/>
              </a:rPr>
              <a:t>Final-Model</a:t>
            </a:r>
          </a:p>
          <a:p>
            <a:pPr marL="2057400" lvl="3" indent="-685800">
              <a:lnSpc>
                <a:spcPts val="6100"/>
              </a:lnSpc>
              <a:buFont typeface="Arial" panose="020B0604020202020204" pitchFamily="34" charset="0"/>
              <a:buChar char="•"/>
            </a:pPr>
            <a:endParaRPr lang="en-US" sz="4000" b="1" dirty="0">
              <a:solidFill>
                <a:srgbClr val="FFFFFF"/>
              </a:solidFill>
              <a:latin typeface="Canva Sans Bold"/>
              <a:ea typeface="Canva Sans Bold"/>
              <a:cs typeface="Canva Sans Bold"/>
              <a:sym typeface="Canva Sans Bold"/>
            </a:endParaRPr>
          </a:p>
          <a:p>
            <a:pPr lvl="3">
              <a:lnSpc>
                <a:spcPts val="6100"/>
              </a:lnSpc>
            </a:pPr>
            <a:r>
              <a:rPr lang="en-US" sz="5000" b="1" dirty="0">
                <a:solidFill>
                  <a:srgbClr val="FFFFFF"/>
                </a:solidFill>
                <a:latin typeface="Canva Sans Bold"/>
                <a:ea typeface="Canva Sans Bold"/>
                <a:cs typeface="Canva Sans Bold"/>
                <a:sym typeface="Canva Sans Bold"/>
              </a:rPr>
              <a:t>	</a:t>
            </a:r>
          </a:p>
          <a:p>
            <a:pPr marL="2057400" lvl="3" indent="-685800">
              <a:lnSpc>
                <a:spcPts val="6100"/>
              </a:lnSpc>
              <a:buFont typeface="Arial" panose="020B0604020202020204" pitchFamily="34" charset="0"/>
              <a:buChar char="•"/>
            </a:pPr>
            <a:endParaRPr lang="en-US" sz="5000" b="1" dirty="0">
              <a:solidFill>
                <a:srgbClr val="FFFFFF"/>
              </a:solidFill>
              <a:latin typeface="Canva Sans Bold"/>
              <a:ea typeface="Canva Sans Bold"/>
              <a:cs typeface="Canva Sans Bold"/>
              <a:sym typeface="Canva Sans Bold"/>
            </a:endParaRPr>
          </a:p>
        </p:txBody>
      </p:sp>
    </p:spTree>
    <p:extLst>
      <p:ext uri="{BB962C8B-B14F-4D97-AF65-F5344CB8AC3E}">
        <p14:creationId xmlns:p14="http://schemas.microsoft.com/office/powerpoint/2010/main" val="623825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1028700" y="738392"/>
            <a:ext cx="14872280" cy="752257"/>
          </a:xfrm>
          <a:prstGeom prst="rect">
            <a:avLst/>
          </a:prstGeom>
        </p:spPr>
        <p:txBody>
          <a:bodyPr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Evaluation der </a:t>
            </a:r>
            <a:r>
              <a:rPr lang="en-US" sz="5000" b="1" err="1">
                <a:solidFill>
                  <a:srgbClr val="FFFFFF"/>
                </a:solidFill>
                <a:latin typeface="Canva Sans Bold"/>
                <a:ea typeface="Canva Sans Bold"/>
                <a:cs typeface="Canva Sans Bold"/>
                <a:sym typeface="Canva Sans Bold"/>
              </a:rPr>
              <a:t>eingesetzten</a:t>
            </a:r>
            <a:r>
              <a:rPr lang="en-US" sz="5000" b="1">
                <a:solidFill>
                  <a:srgbClr val="FFFFFF"/>
                </a:solidFill>
                <a:latin typeface="Canva Sans Bold"/>
                <a:ea typeface="Canva Sans Bold"/>
                <a:cs typeface="Canva Sans Bold"/>
                <a:sym typeface="Canva Sans Bold"/>
              </a:rPr>
              <a:t> </a:t>
            </a:r>
            <a:r>
              <a:rPr lang="en-US" sz="5000" b="1" err="1">
                <a:solidFill>
                  <a:srgbClr val="FFFFFF"/>
                </a:solidFill>
                <a:latin typeface="Canva Sans Bold"/>
                <a:ea typeface="Canva Sans Bold"/>
                <a:cs typeface="Canva Sans Bold"/>
                <a:sym typeface="Canva Sans Bold"/>
              </a:rPr>
              <a:t>Modelle</a:t>
            </a:r>
            <a:endParaRPr lang="en-US" sz="5000" b="1">
              <a:solidFill>
                <a:srgbClr val="FFFFFF"/>
              </a:solidFill>
              <a:latin typeface="Canva Sans Bold"/>
              <a:ea typeface="Canva Sans Bold"/>
              <a:cs typeface="Canva Sans Bold"/>
              <a:sym typeface="Canva Sans Bold"/>
            </a:endParaRPr>
          </a:p>
        </p:txBody>
      </p:sp>
      <p:sp>
        <p:nvSpPr>
          <p:cNvPr id="3" name="TextBox 3">
            <a:extLst>
              <a:ext uri="{FF2B5EF4-FFF2-40B4-BE49-F238E27FC236}">
                <a16:creationId xmlns:a16="http://schemas.microsoft.com/office/drawing/2014/main" id="{94C316A3-A0FF-FC3F-C5C7-E7EB6E25EFBF}"/>
              </a:ext>
            </a:extLst>
          </p:cNvPr>
          <p:cNvSpPr txBox="1"/>
          <p:nvPr/>
        </p:nvSpPr>
        <p:spPr>
          <a:xfrm>
            <a:off x="1028700" y="1764052"/>
            <a:ext cx="16104268" cy="7010381"/>
          </a:xfrm>
          <a:prstGeom prst="rect">
            <a:avLst/>
          </a:prstGeom>
        </p:spPr>
        <p:txBody>
          <a:bodyPr wrap="square" lIns="0" tIns="0" rIns="0" bIns="0" rtlCol="0" anchor="t">
            <a:spAutoFit/>
          </a:bodyPr>
          <a:lstStyle/>
          <a:p>
            <a:pPr algn="l">
              <a:lnSpc>
                <a:spcPts val="6100"/>
              </a:lnSpc>
            </a:pPr>
            <a:r>
              <a:rPr lang="en-US" sz="5000" b="1" dirty="0">
                <a:solidFill>
                  <a:srgbClr val="FFFFFF"/>
                </a:solidFill>
                <a:latin typeface="Canva Sans Bold"/>
                <a:ea typeface="Canva Sans Bold"/>
                <a:cs typeface="Canva Sans Bold"/>
                <a:sym typeface="Canva Sans Bold"/>
              </a:rPr>
              <a:t>4.1 </a:t>
            </a:r>
            <a:r>
              <a:rPr lang="en-US" sz="5000" b="1" dirty="0" err="1">
                <a:solidFill>
                  <a:srgbClr val="FFFFFF"/>
                </a:solidFill>
                <a:latin typeface="Canva Sans Bold"/>
                <a:ea typeface="Canva Sans Bold"/>
                <a:cs typeface="Canva Sans Bold"/>
                <a:sym typeface="Canva Sans Bold"/>
              </a:rPr>
              <a:t>Evaluationsmetriken</a:t>
            </a:r>
            <a:r>
              <a:rPr lang="en-US" sz="5000" b="1" dirty="0">
                <a:solidFill>
                  <a:srgbClr val="FFFFFF"/>
                </a:solidFill>
                <a:latin typeface="Canva Sans Bold"/>
                <a:ea typeface="Canva Sans Bold"/>
                <a:cs typeface="Canva Sans Bold"/>
                <a:sym typeface="Canva Sans Bold"/>
              </a:rPr>
              <a:t> </a:t>
            </a:r>
          </a:p>
          <a:p>
            <a:pPr algn="l">
              <a:lnSpc>
                <a:spcPts val="6100"/>
              </a:lnSpc>
            </a:pPr>
            <a:r>
              <a:rPr lang="en-US" sz="5000" b="1" dirty="0">
                <a:solidFill>
                  <a:srgbClr val="FFFFFF"/>
                </a:solidFill>
                <a:latin typeface="Canva Sans Bold"/>
                <a:ea typeface="Canva Sans Bold"/>
                <a:cs typeface="Canva Sans Bold"/>
                <a:sym typeface="Canva Sans Bold"/>
              </a:rPr>
              <a:t>	</a:t>
            </a:r>
          </a:p>
          <a:p>
            <a:pPr marL="2057400" lvl="3" indent="-685800">
              <a:lnSpc>
                <a:spcPts val="6100"/>
              </a:lnSpc>
              <a:buFont typeface="Arial" panose="020B0604020202020204" pitchFamily="34" charset="0"/>
              <a:buChar char="•"/>
            </a:pPr>
            <a:r>
              <a:rPr lang="en-US" sz="4000" b="1" dirty="0">
                <a:solidFill>
                  <a:srgbClr val="FFFFFF"/>
                </a:solidFill>
                <a:latin typeface="Canva Sans Bold"/>
                <a:ea typeface="Canva Sans Bold"/>
                <a:cs typeface="Canva Sans Bold"/>
                <a:sym typeface="Canva Sans Bold"/>
              </a:rPr>
              <a:t>Precision</a:t>
            </a:r>
            <a:r>
              <a:rPr lang="en-US" sz="5000" b="1" dirty="0">
                <a:solidFill>
                  <a:srgbClr val="FFFFFF"/>
                </a:solidFill>
                <a:latin typeface="Canva Sans Bold"/>
                <a:ea typeface="Canva Sans Bold"/>
                <a:cs typeface="Canva Sans Bold"/>
                <a:sym typeface="Canva Sans Bold"/>
              </a:rPr>
              <a:t>	</a:t>
            </a:r>
          </a:p>
          <a:p>
            <a:pPr lvl="3">
              <a:lnSpc>
                <a:spcPts val="6100"/>
              </a:lnSpc>
            </a:pPr>
            <a:r>
              <a:rPr lang="en-US" sz="5000" b="1" dirty="0">
                <a:solidFill>
                  <a:srgbClr val="FFFFFF"/>
                </a:solidFill>
                <a:latin typeface="Canva Sans Bold"/>
                <a:ea typeface="Canva Sans Bold"/>
                <a:cs typeface="Canva Sans Bold"/>
                <a:sym typeface="Canva Sans Bold"/>
              </a:rPr>
              <a:t>		</a:t>
            </a:r>
          </a:p>
          <a:p>
            <a:pPr marL="2057400" lvl="3" indent="-685800">
              <a:lnSpc>
                <a:spcPts val="6100"/>
              </a:lnSpc>
              <a:buFont typeface="Arial" panose="020B0604020202020204" pitchFamily="34" charset="0"/>
              <a:buChar char="•"/>
            </a:pPr>
            <a:r>
              <a:rPr lang="en-US" sz="4000" b="1" dirty="0">
                <a:solidFill>
                  <a:srgbClr val="FFFFFF"/>
                </a:solidFill>
                <a:latin typeface="Canva Sans Bold"/>
                <a:ea typeface="Canva Sans Bold"/>
                <a:cs typeface="Canva Sans Bold"/>
                <a:sym typeface="Canva Sans Bold"/>
              </a:rPr>
              <a:t>Recall</a:t>
            </a:r>
          </a:p>
          <a:p>
            <a:pPr lvl="3">
              <a:lnSpc>
                <a:spcPts val="6100"/>
              </a:lnSpc>
            </a:pPr>
            <a:r>
              <a:rPr lang="en-US" sz="4000" b="1" dirty="0">
                <a:solidFill>
                  <a:srgbClr val="FFFFFF"/>
                </a:solidFill>
                <a:latin typeface="Canva Sans Bold"/>
                <a:ea typeface="Canva Sans Bold"/>
                <a:cs typeface="Canva Sans Bold"/>
                <a:sym typeface="Canva Sans Bold"/>
              </a:rPr>
              <a:t>		</a:t>
            </a:r>
          </a:p>
          <a:p>
            <a:pPr marL="2057400" lvl="3" indent="-685800">
              <a:lnSpc>
                <a:spcPts val="6100"/>
              </a:lnSpc>
              <a:buFont typeface="Arial" panose="020B0604020202020204" pitchFamily="34" charset="0"/>
              <a:buChar char="•"/>
            </a:pPr>
            <a:r>
              <a:rPr lang="en-US" sz="4000" b="1" dirty="0">
                <a:solidFill>
                  <a:srgbClr val="FFFFFF"/>
                </a:solidFill>
                <a:latin typeface="Canva Sans Bold"/>
                <a:ea typeface="Canva Sans Bold"/>
                <a:cs typeface="Canva Sans Bold"/>
                <a:sym typeface="Canva Sans Bold"/>
              </a:rPr>
              <a:t>F1-Score</a:t>
            </a:r>
          </a:p>
          <a:p>
            <a:pPr marL="2057400" lvl="3" indent="-685800">
              <a:lnSpc>
                <a:spcPts val="6100"/>
              </a:lnSpc>
              <a:buFont typeface="Arial" panose="020B0604020202020204" pitchFamily="34" charset="0"/>
              <a:buChar char="•"/>
            </a:pPr>
            <a:endParaRPr lang="en-US" sz="4000" b="1" dirty="0">
              <a:solidFill>
                <a:srgbClr val="FFFFFF"/>
              </a:solidFill>
              <a:latin typeface="Canva Sans Bold"/>
              <a:ea typeface="Canva Sans Bold"/>
              <a:cs typeface="Canva Sans Bold"/>
              <a:sym typeface="Canva Sans Bold"/>
            </a:endParaRPr>
          </a:p>
          <a:p>
            <a:pPr marL="2057400" lvl="3" indent="-685800">
              <a:lnSpc>
                <a:spcPts val="6100"/>
              </a:lnSpc>
              <a:buFont typeface="Arial" panose="020B0604020202020204" pitchFamily="34" charset="0"/>
              <a:buChar char="•"/>
            </a:pPr>
            <a:r>
              <a:rPr lang="en-US" sz="4000" b="1" dirty="0">
                <a:solidFill>
                  <a:srgbClr val="FFFFFF"/>
                </a:solidFill>
                <a:latin typeface="Canva Sans Bold"/>
                <a:ea typeface="Canva Sans Bold"/>
                <a:cs typeface="Canva Sans Bold"/>
                <a:sym typeface="Canva Sans Bold"/>
              </a:rPr>
              <a:t>Accuracy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937661" y="2676260"/>
            <a:ext cx="966495" cy="1136387"/>
            <a:chOff x="0" y="-142875"/>
            <a:chExt cx="812800" cy="955675"/>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DE"/>
            </a:p>
          </p:txBody>
        </p:sp>
        <p:sp>
          <p:nvSpPr>
            <p:cNvPr id="4" name="TextBox 4"/>
            <p:cNvSpPr txBox="1"/>
            <p:nvPr/>
          </p:nvSpPr>
          <p:spPr>
            <a:xfrm>
              <a:off x="76200" y="-142875"/>
              <a:ext cx="660400" cy="879475"/>
            </a:xfrm>
            <a:prstGeom prst="rect">
              <a:avLst/>
            </a:prstGeom>
          </p:spPr>
          <p:txBody>
            <a:bodyPr lIns="50800" tIns="50800" rIns="50800" bIns="50800" rtlCol="0" anchor="ctr"/>
            <a:lstStyle/>
            <a:p>
              <a:pPr algn="ctr">
                <a:lnSpc>
                  <a:spcPts val="4346"/>
                </a:lnSpc>
              </a:pPr>
              <a:endParaRPr/>
            </a:p>
          </p:txBody>
        </p:sp>
      </p:grpSp>
      <p:grpSp>
        <p:nvGrpSpPr>
          <p:cNvPr id="5" name="Group 5"/>
          <p:cNvGrpSpPr/>
          <p:nvPr/>
        </p:nvGrpSpPr>
        <p:grpSpPr>
          <a:xfrm>
            <a:off x="937661" y="6412252"/>
            <a:ext cx="966495" cy="1136387"/>
            <a:chOff x="0" y="-142875"/>
            <a:chExt cx="812800" cy="955675"/>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DE"/>
            </a:p>
          </p:txBody>
        </p:sp>
        <p:sp>
          <p:nvSpPr>
            <p:cNvPr id="7" name="TextBox 7"/>
            <p:cNvSpPr txBox="1"/>
            <p:nvPr/>
          </p:nvSpPr>
          <p:spPr>
            <a:xfrm>
              <a:off x="76200" y="-142875"/>
              <a:ext cx="660400" cy="879475"/>
            </a:xfrm>
            <a:prstGeom prst="rect">
              <a:avLst/>
            </a:prstGeom>
          </p:spPr>
          <p:txBody>
            <a:bodyPr lIns="50800" tIns="50800" rIns="50800" bIns="50800" rtlCol="0" anchor="ctr"/>
            <a:lstStyle/>
            <a:p>
              <a:pPr algn="ctr">
                <a:lnSpc>
                  <a:spcPts val="4346"/>
                </a:lnSpc>
              </a:pPr>
              <a:endParaRPr/>
            </a:p>
          </p:txBody>
        </p:sp>
      </p:grpSp>
      <p:grpSp>
        <p:nvGrpSpPr>
          <p:cNvPr id="8" name="Group 8"/>
          <p:cNvGrpSpPr/>
          <p:nvPr/>
        </p:nvGrpSpPr>
        <p:grpSpPr>
          <a:xfrm>
            <a:off x="937661" y="4417057"/>
            <a:ext cx="966495" cy="1136387"/>
            <a:chOff x="0" y="-142875"/>
            <a:chExt cx="812800" cy="955675"/>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DE"/>
            </a:p>
          </p:txBody>
        </p:sp>
        <p:sp>
          <p:nvSpPr>
            <p:cNvPr id="10" name="TextBox 10"/>
            <p:cNvSpPr txBox="1"/>
            <p:nvPr/>
          </p:nvSpPr>
          <p:spPr>
            <a:xfrm>
              <a:off x="76200" y="-142875"/>
              <a:ext cx="660400" cy="879475"/>
            </a:xfrm>
            <a:prstGeom prst="rect">
              <a:avLst/>
            </a:prstGeom>
          </p:spPr>
          <p:txBody>
            <a:bodyPr lIns="50800" tIns="50800" rIns="50800" bIns="50800" rtlCol="0" anchor="ctr"/>
            <a:lstStyle/>
            <a:p>
              <a:pPr algn="ctr">
                <a:lnSpc>
                  <a:spcPts val="4346"/>
                </a:lnSpc>
              </a:pPr>
              <a:endParaRPr/>
            </a:p>
          </p:txBody>
        </p:sp>
      </p:grpSp>
      <p:sp>
        <p:nvSpPr>
          <p:cNvPr id="13" name="TextBox 13"/>
          <p:cNvSpPr txBox="1"/>
          <p:nvPr/>
        </p:nvSpPr>
        <p:spPr>
          <a:xfrm>
            <a:off x="1028700" y="933450"/>
            <a:ext cx="13294459" cy="2609850"/>
          </a:xfrm>
          <a:prstGeom prst="rect">
            <a:avLst/>
          </a:prstGeom>
        </p:spPr>
        <p:txBody>
          <a:bodyPr lIns="0" tIns="0" rIns="0" bIns="0" rtlCol="0" anchor="t">
            <a:spAutoFit/>
          </a:bodyPr>
          <a:lstStyle/>
          <a:p>
            <a:pPr algn="l">
              <a:lnSpc>
                <a:spcPts val="6900"/>
              </a:lnSpc>
            </a:pPr>
            <a:r>
              <a:rPr lang="en-US" sz="5000" b="1" spc="280" err="1">
                <a:solidFill>
                  <a:srgbClr val="FFFFFF"/>
                </a:solidFill>
                <a:latin typeface="Canva Sans Bold"/>
                <a:ea typeface="Canva Sans Bold"/>
                <a:cs typeface="Canva Sans Bold"/>
                <a:sym typeface="Canva Sans Bold"/>
              </a:rPr>
              <a:t>Inhalt</a:t>
            </a:r>
            <a:r>
              <a:rPr lang="en-US" sz="5000" b="1" spc="280">
                <a:solidFill>
                  <a:srgbClr val="FFFFFF"/>
                </a:solidFill>
                <a:latin typeface="Canva Sans Bold"/>
                <a:ea typeface="Canva Sans Bold"/>
                <a:cs typeface="Canva Sans Bold"/>
                <a:sym typeface="Canva Sans Bold"/>
              </a:rPr>
              <a:t> der </a:t>
            </a:r>
            <a:r>
              <a:rPr lang="en-US" sz="5000" b="1" spc="280" err="1">
                <a:solidFill>
                  <a:srgbClr val="FFFFFF"/>
                </a:solidFill>
                <a:latin typeface="Canva Sans Bold"/>
                <a:ea typeface="Canva Sans Bold"/>
                <a:cs typeface="Canva Sans Bold"/>
                <a:sym typeface="Canva Sans Bold"/>
              </a:rPr>
              <a:t>Präsentation</a:t>
            </a:r>
            <a:endParaRPr lang="en-US" sz="5000" b="1" spc="280">
              <a:solidFill>
                <a:srgbClr val="FFFFFF"/>
              </a:solidFill>
              <a:latin typeface="Canva Sans Bold"/>
              <a:ea typeface="Canva Sans Bold"/>
              <a:cs typeface="Canva Sans Bold"/>
              <a:sym typeface="Canva Sans Bold"/>
            </a:endParaRPr>
          </a:p>
          <a:p>
            <a:pPr algn="l">
              <a:lnSpc>
                <a:spcPts val="6900"/>
              </a:lnSpc>
            </a:pPr>
            <a:endParaRPr lang="en-US" sz="5000" b="1" spc="280">
              <a:solidFill>
                <a:srgbClr val="FFFFFF"/>
              </a:solidFill>
              <a:latin typeface="Canva Sans Bold"/>
              <a:ea typeface="Canva Sans Bold"/>
              <a:cs typeface="Canva Sans Bold"/>
              <a:sym typeface="Canva Sans Bold"/>
            </a:endParaRPr>
          </a:p>
          <a:p>
            <a:pPr algn="l">
              <a:lnSpc>
                <a:spcPts val="6900"/>
              </a:lnSpc>
            </a:pPr>
            <a:endParaRPr lang="en-US" sz="5000" b="1" spc="280">
              <a:solidFill>
                <a:srgbClr val="FFFFFF"/>
              </a:solidFill>
              <a:latin typeface="Canva Sans Bold"/>
              <a:ea typeface="Canva Sans Bold"/>
              <a:cs typeface="Canva Sans Bold"/>
              <a:sym typeface="Canva Sans Bold"/>
            </a:endParaRPr>
          </a:p>
        </p:txBody>
      </p:sp>
      <p:sp>
        <p:nvSpPr>
          <p:cNvPr id="14" name="TextBox 14"/>
          <p:cNvSpPr txBox="1"/>
          <p:nvPr/>
        </p:nvSpPr>
        <p:spPr>
          <a:xfrm>
            <a:off x="2252936" y="3081598"/>
            <a:ext cx="10633724" cy="466218"/>
          </a:xfrm>
          <a:prstGeom prst="rect">
            <a:avLst/>
          </a:prstGeom>
        </p:spPr>
        <p:txBody>
          <a:bodyPr wrap="square" lIns="0" tIns="0" rIns="0" bIns="0" rtlCol="0" anchor="t">
            <a:spAutoFit/>
          </a:bodyPr>
          <a:lstStyle/>
          <a:p>
            <a:pPr algn="l">
              <a:lnSpc>
                <a:spcPts val="3785"/>
              </a:lnSpc>
            </a:pPr>
            <a:r>
              <a:rPr lang="en-US" sz="3043" b="1" spc="407" err="1">
                <a:solidFill>
                  <a:srgbClr val="FFFFFF"/>
                </a:solidFill>
                <a:latin typeface="Canva Sans Medium"/>
                <a:ea typeface="Canva Sans Medium"/>
                <a:cs typeface="Canva Sans Medium"/>
                <a:sym typeface="Canva Sans Medium"/>
              </a:rPr>
              <a:t>Vorstellung</a:t>
            </a:r>
            <a:r>
              <a:rPr lang="en-US" sz="3043" b="1" spc="407">
                <a:solidFill>
                  <a:srgbClr val="FFFFFF"/>
                </a:solidFill>
                <a:latin typeface="Canva Sans Medium"/>
                <a:ea typeface="Canva Sans Medium"/>
                <a:cs typeface="Canva Sans Medium"/>
                <a:sym typeface="Canva Sans Medium"/>
              </a:rPr>
              <a:t> der </a:t>
            </a:r>
            <a:r>
              <a:rPr lang="en-US" sz="3043" b="1" spc="407" err="1">
                <a:solidFill>
                  <a:srgbClr val="FFFFFF"/>
                </a:solidFill>
                <a:latin typeface="Canva Sans Medium"/>
                <a:ea typeface="Canva Sans Medium"/>
                <a:cs typeface="Canva Sans Medium"/>
                <a:sym typeface="Canva Sans Medium"/>
              </a:rPr>
              <a:t>Grundkonzepte</a:t>
            </a:r>
            <a:r>
              <a:rPr lang="en-US" sz="3043" b="1" spc="407">
                <a:solidFill>
                  <a:srgbClr val="FFFFFF"/>
                </a:solidFill>
                <a:latin typeface="Canva Sans Medium"/>
                <a:ea typeface="Canva Sans Medium"/>
                <a:cs typeface="Canva Sans Medium"/>
                <a:sym typeface="Canva Sans Medium"/>
              </a:rPr>
              <a:t> des NER</a:t>
            </a:r>
          </a:p>
        </p:txBody>
      </p:sp>
      <p:sp>
        <p:nvSpPr>
          <p:cNvPr id="15" name="TextBox 15"/>
          <p:cNvSpPr txBox="1"/>
          <p:nvPr/>
        </p:nvSpPr>
        <p:spPr>
          <a:xfrm>
            <a:off x="2214835" y="6794086"/>
            <a:ext cx="15605331" cy="929678"/>
          </a:xfrm>
          <a:prstGeom prst="rect">
            <a:avLst/>
          </a:prstGeom>
        </p:spPr>
        <p:txBody>
          <a:bodyPr wrap="square" lIns="0" tIns="0" rIns="0" bIns="0" rtlCol="0" anchor="t">
            <a:spAutoFit/>
          </a:bodyPr>
          <a:lstStyle/>
          <a:p>
            <a:pPr algn="l">
              <a:lnSpc>
                <a:spcPts val="3732"/>
              </a:lnSpc>
            </a:pPr>
            <a:r>
              <a:rPr lang="de-DE" sz="3000" b="1" spc="401">
                <a:solidFill>
                  <a:srgbClr val="FFFFFF"/>
                </a:solidFill>
                <a:latin typeface="Canva Sans Medium"/>
                <a:ea typeface="Canva Sans Medium"/>
                <a:cs typeface="Canva Sans Medium"/>
                <a:sym typeface="Canva Sans Medium"/>
              </a:rPr>
              <a:t>Einsatz</a:t>
            </a:r>
            <a:r>
              <a:rPr lang="en-US" sz="3000" b="1" spc="401">
                <a:solidFill>
                  <a:srgbClr val="FFFFFF"/>
                </a:solidFill>
                <a:latin typeface="Canva Sans Medium"/>
                <a:ea typeface="Canva Sans Medium"/>
                <a:cs typeface="Canva Sans Medium"/>
                <a:sym typeface="Canva Sans Medium"/>
              </a:rPr>
              <a:t> </a:t>
            </a:r>
            <a:r>
              <a:rPr lang="de-DE" sz="3000" b="1" spc="401">
                <a:solidFill>
                  <a:srgbClr val="FFFFFF"/>
                </a:solidFill>
                <a:latin typeface="Canva Sans Medium"/>
                <a:ea typeface="Canva Sans Medium"/>
                <a:cs typeface="Canva Sans Medium"/>
                <a:sym typeface="Canva Sans Medium"/>
              </a:rPr>
              <a:t>ausgewählter</a:t>
            </a:r>
            <a:r>
              <a:rPr lang="en-US" sz="3000" b="1" spc="401">
                <a:solidFill>
                  <a:srgbClr val="FFFFFF"/>
                </a:solidFill>
                <a:latin typeface="Canva Sans Medium"/>
                <a:ea typeface="Canva Sans Medium"/>
                <a:cs typeface="Canva Sans Medium"/>
                <a:sym typeface="Canva Sans Medium"/>
              </a:rPr>
              <a:t> Tools: </a:t>
            </a:r>
            <a:r>
              <a:rPr lang="en-US" sz="3000" b="1" spc="401" err="1">
                <a:solidFill>
                  <a:srgbClr val="FFFFFF"/>
                </a:solidFill>
                <a:latin typeface="Canva Sans Medium"/>
                <a:ea typeface="Canva Sans Medium"/>
                <a:cs typeface="Canva Sans Medium"/>
                <a:sym typeface="Canva Sans Medium"/>
              </a:rPr>
              <a:t>Anwendung</a:t>
            </a:r>
            <a:r>
              <a:rPr lang="en-US" sz="3000" b="1" spc="401">
                <a:solidFill>
                  <a:srgbClr val="FFFFFF"/>
                </a:solidFill>
                <a:latin typeface="Canva Sans Medium"/>
                <a:ea typeface="Canva Sans Medium"/>
                <a:cs typeface="Canva Sans Medium"/>
                <a:sym typeface="Canva Sans Medium"/>
              </a:rPr>
              <a:t>, </a:t>
            </a:r>
            <a:r>
              <a:rPr lang="en-US" sz="3000" b="1" spc="401" err="1">
                <a:solidFill>
                  <a:srgbClr val="FFFFFF"/>
                </a:solidFill>
                <a:latin typeface="Canva Sans Medium"/>
                <a:ea typeface="Canva Sans Medium"/>
                <a:cs typeface="Canva Sans Medium"/>
                <a:sym typeface="Canva Sans Medium"/>
              </a:rPr>
              <a:t>Qualität</a:t>
            </a:r>
            <a:r>
              <a:rPr lang="en-US" sz="3000" b="1" spc="401">
                <a:solidFill>
                  <a:srgbClr val="FFFFFF"/>
                </a:solidFill>
                <a:latin typeface="Canva Sans Medium"/>
                <a:ea typeface="Canva Sans Medium"/>
                <a:cs typeface="Canva Sans Medium"/>
                <a:sym typeface="Canva Sans Medium"/>
              </a:rPr>
              <a:t>, </a:t>
            </a:r>
            <a:r>
              <a:rPr lang="en-US" sz="3000" b="1" spc="401" err="1">
                <a:solidFill>
                  <a:srgbClr val="FFFFFF"/>
                </a:solidFill>
                <a:latin typeface="Canva Sans Medium"/>
                <a:ea typeface="Canva Sans Medium"/>
                <a:cs typeface="Canva Sans Medium"/>
                <a:sym typeface="Canva Sans Medium"/>
              </a:rPr>
              <a:t>Ergebnisse</a:t>
            </a:r>
            <a:r>
              <a:rPr lang="en-US" sz="3000" b="1" spc="401">
                <a:solidFill>
                  <a:srgbClr val="FFFFFF"/>
                </a:solidFill>
                <a:latin typeface="Canva Sans Medium"/>
                <a:ea typeface="Canva Sans Medium"/>
                <a:cs typeface="Canva Sans Medium"/>
                <a:sym typeface="Canva Sans Medium"/>
              </a:rPr>
              <a:t>. </a:t>
            </a:r>
          </a:p>
          <a:p>
            <a:pPr algn="l">
              <a:lnSpc>
                <a:spcPts val="3732"/>
              </a:lnSpc>
            </a:pPr>
            <a:endParaRPr lang="en-US" sz="3000" b="1" spc="401">
              <a:solidFill>
                <a:srgbClr val="FFFFFF"/>
              </a:solidFill>
              <a:latin typeface="Canva Sans Medium"/>
              <a:ea typeface="Canva Sans Medium"/>
              <a:cs typeface="Canva Sans Medium"/>
              <a:sym typeface="Canva Sans Medium"/>
            </a:endParaRPr>
          </a:p>
        </p:txBody>
      </p:sp>
      <p:sp>
        <p:nvSpPr>
          <p:cNvPr id="16" name="TextBox 16"/>
          <p:cNvSpPr txBox="1"/>
          <p:nvPr/>
        </p:nvSpPr>
        <p:spPr>
          <a:xfrm>
            <a:off x="2214836" y="4803761"/>
            <a:ext cx="11828751" cy="459486"/>
          </a:xfrm>
          <a:prstGeom prst="rect">
            <a:avLst/>
          </a:prstGeom>
        </p:spPr>
        <p:txBody>
          <a:bodyPr lIns="0" tIns="0" rIns="0" bIns="0" rtlCol="0" anchor="t">
            <a:spAutoFit/>
          </a:bodyPr>
          <a:lstStyle/>
          <a:p>
            <a:pPr algn="l">
              <a:lnSpc>
                <a:spcPts val="3731"/>
              </a:lnSpc>
            </a:pPr>
            <a:r>
              <a:rPr lang="en-US" sz="2999" b="1" spc="401">
                <a:solidFill>
                  <a:srgbClr val="FFFFFF"/>
                </a:solidFill>
                <a:latin typeface="Canva Sans Medium"/>
                <a:ea typeface="Canva Sans Medium"/>
                <a:cs typeface="Canva Sans Medium"/>
                <a:sym typeface="Canva Sans Medium"/>
              </a:rPr>
              <a:t>NER – Tools: </a:t>
            </a:r>
            <a:r>
              <a:rPr lang="de-DE" sz="2999" b="1" spc="401">
                <a:solidFill>
                  <a:srgbClr val="FFFFFF"/>
                </a:solidFill>
                <a:latin typeface="Canva Sans Medium"/>
                <a:ea typeface="Canva Sans Medium"/>
                <a:cs typeface="Canva Sans Medium"/>
                <a:sym typeface="Canva Sans Medium"/>
              </a:rPr>
              <a:t>Vorstellung</a:t>
            </a:r>
            <a:r>
              <a:rPr lang="en-US" sz="2999" b="1" spc="401">
                <a:solidFill>
                  <a:srgbClr val="FFFFFF"/>
                </a:solidFill>
                <a:latin typeface="Canva Sans Medium"/>
                <a:ea typeface="Canva Sans Medium"/>
                <a:cs typeface="Canva Sans Medium"/>
                <a:sym typeface="Canva Sans Medium"/>
              </a:rPr>
              <a:t>, </a:t>
            </a:r>
            <a:r>
              <a:rPr lang="en-US" sz="2999" b="1" spc="401" err="1">
                <a:solidFill>
                  <a:srgbClr val="FFFFFF"/>
                </a:solidFill>
                <a:latin typeface="Canva Sans Medium"/>
                <a:ea typeface="Canva Sans Medium"/>
                <a:cs typeface="Canva Sans Medium"/>
                <a:sym typeface="Canva Sans Medium"/>
              </a:rPr>
              <a:t>Vergleich</a:t>
            </a:r>
            <a:r>
              <a:rPr lang="en-US" sz="2999" b="1" spc="401">
                <a:solidFill>
                  <a:srgbClr val="FFFFFF"/>
                </a:solidFill>
                <a:latin typeface="Canva Sans Medium"/>
                <a:ea typeface="Canva Sans Medium"/>
                <a:cs typeface="Canva Sans Medium"/>
                <a:sym typeface="Canva Sans Medium"/>
              </a:rPr>
              <a:t>, </a:t>
            </a:r>
            <a:r>
              <a:rPr lang="en-US" sz="2999" b="1" spc="401" err="1">
                <a:solidFill>
                  <a:srgbClr val="FFFFFF"/>
                </a:solidFill>
                <a:latin typeface="Canva Sans Medium"/>
                <a:ea typeface="Canva Sans Medium"/>
                <a:cs typeface="Canva Sans Medium"/>
                <a:sym typeface="Canva Sans Medium"/>
              </a:rPr>
              <a:t>Bewertung</a:t>
            </a:r>
            <a:endParaRPr lang="en-US" sz="2999" b="1" spc="401">
              <a:solidFill>
                <a:srgbClr val="FFFFFF"/>
              </a:solidFill>
              <a:latin typeface="Canva Sans Medium"/>
              <a:ea typeface="Canva Sans Medium"/>
              <a:cs typeface="Canva Sans Medium"/>
              <a:sym typeface="Canva Sans Medium"/>
            </a:endParaRPr>
          </a:p>
        </p:txBody>
      </p:sp>
      <p:sp>
        <p:nvSpPr>
          <p:cNvPr id="17" name="TextBox 17"/>
          <p:cNvSpPr txBox="1"/>
          <p:nvPr/>
        </p:nvSpPr>
        <p:spPr>
          <a:xfrm>
            <a:off x="1078017" y="3081598"/>
            <a:ext cx="685783" cy="478223"/>
          </a:xfrm>
          <a:prstGeom prst="rect">
            <a:avLst/>
          </a:prstGeom>
        </p:spPr>
        <p:txBody>
          <a:bodyPr lIns="0" tIns="0" rIns="0" bIns="0" rtlCol="0" anchor="t">
            <a:spAutoFit/>
          </a:bodyPr>
          <a:lstStyle/>
          <a:p>
            <a:pPr algn="ctr">
              <a:lnSpc>
                <a:spcPts val="3801"/>
              </a:lnSpc>
            </a:pPr>
            <a:r>
              <a:rPr lang="en-US" sz="3055" b="1">
                <a:solidFill>
                  <a:srgbClr val="FFFFFF"/>
                </a:solidFill>
                <a:latin typeface="HK Modular"/>
                <a:ea typeface="HK Modular"/>
                <a:cs typeface="HK Modular"/>
                <a:sym typeface="HK Modular"/>
              </a:rPr>
              <a:t>1</a:t>
            </a:r>
          </a:p>
        </p:txBody>
      </p:sp>
      <p:sp>
        <p:nvSpPr>
          <p:cNvPr id="18" name="TextBox 18"/>
          <p:cNvSpPr txBox="1"/>
          <p:nvPr/>
        </p:nvSpPr>
        <p:spPr>
          <a:xfrm>
            <a:off x="1078017" y="6820269"/>
            <a:ext cx="685783" cy="478223"/>
          </a:xfrm>
          <a:prstGeom prst="rect">
            <a:avLst/>
          </a:prstGeom>
        </p:spPr>
        <p:txBody>
          <a:bodyPr lIns="0" tIns="0" rIns="0" bIns="0" rtlCol="0" anchor="t">
            <a:spAutoFit/>
          </a:bodyPr>
          <a:lstStyle/>
          <a:p>
            <a:pPr algn="ctr">
              <a:lnSpc>
                <a:spcPts val="3801"/>
              </a:lnSpc>
            </a:pPr>
            <a:r>
              <a:rPr lang="en-US" sz="3055" b="1">
                <a:solidFill>
                  <a:srgbClr val="FFFFFF"/>
                </a:solidFill>
                <a:latin typeface="HK Modular"/>
                <a:ea typeface="HK Modular"/>
                <a:cs typeface="HK Modular"/>
                <a:sym typeface="HK Modular"/>
              </a:rPr>
              <a:t>3</a:t>
            </a:r>
          </a:p>
        </p:txBody>
      </p:sp>
      <p:sp>
        <p:nvSpPr>
          <p:cNvPr id="19" name="TextBox 19"/>
          <p:cNvSpPr txBox="1"/>
          <p:nvPr/>
        </p:nvSpPr>
        <p:spPr>
          <a:xfrm>
            <a:off x="1078017" y="4824809"/>
            <a:ext cx="685783" cy="478223"/>
          </a:xfrm>
          <a:prstGeom prst="rect">
            <a:avLst/>
          </a:prstGeom>
        </p:spPr>
        <p:txBody>
          <a:bodyPr lIns="0" tIns="0" rIns="0" bIns="0" rtlCol="0" anchor="t">
            <a:spAutoFit/>
          </a:bodyPr>
          <a:lstStyle/>
          <a:p>
            <a:pPr algn="ctr">
              <a:lnSpc>
                <a:spcPts val="3801"/>
              </a:lnSpc>
            </a:pPr>
            <a:r>
              <a:rPr lang="en-US" sz="3055" b="1">
                <a:solidFill>
                  <a:srgbClr val="FFFFFF"/>
                </a:solidFill>
                <a:latin typeface="HK Modular"/>
                <a:ea typeface="HK Modular"/>
                <a:cs typeface="HK Modular"/>
                <a:sym typeface="HK Modular"/>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10333CE5-2FBB-3211-D7A5-434FCFA6709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A1BC345-A9A0-E44A-7D8D-D63E394A9E2F}"/>
              </a:ext>
            </a:extLst>
          </p:cNvPr>
          <p:cNvSpPr txBox="1"/>
          <p:nvPr/>
        </p:nvSpPr>
        <p:spPr>
          <a:xfrm>
            <a:off x="1028700" y="738392"/>
            <a:ext cx="14872280" cy="752257"/>
          </a:xfrm>
          <a:prstGeom prst="rect">
            <a:avLst/>
          </a:prstGeom>
        </p:spPr>
        <p:txBody>
          <a:bodyPr lIns="0" tIns="0" rIns="0" bIns="0" rtlCol="0" anchor="t">
            <a:spAutoFit/>
          </a:bodyPr>
          <a:lstStyle/>
          <a:p>
            <a:pPr algn="l">
              <a:lnSpc>
                <a:spcPts val="6100"/>
              </a:lnSpc>
            </a:pPr>
            <a:r>
              <a:rPr lang="en-US" sz="5000" b="1" dirty="0">
                <a:solidFill>
                  <a:srgbClr val="FFFFFF"/>
                </a:solidFill>
                <a:latin typeface="Canva Sans Bold"/>
                <a:ea typeface="Canva Sans Bold"/>
                <a:cs typeface="Canva Sans Bold"/>
                <a:sym typeface="Canva Sans Bold"/>
              </a:rPr>
              <a:t>Evaluation der </a:t>
            </a:r>
            <a:r>
              <a:rPr lang="en-US" sz="5000" b="1" dirty="0" err="1">
                <a:solidFill>
                  <a:srgbClr val="FFFFFF"/>
                </a:solidFill>
                <a:latin typeface="Canva Sans Bold"/>
                <a:ea typeface="Canva Sans Bold"/>
                <a:cs typeface="Canva Sans Bold"/>
                <a:sym typeface="Canva Sans Bold"/>
              </a:rPr>
              <a:t>eingesetzten</a:t>
            </a:r>
            <a:r>
              <a:rPr lang="en-US" sz="5000" b="1" dirty="0">
                <a:solidFill>
                  <a:srgbClr val="FFFFFF"/>
                </a:solidFill>
                <a:latin typeface="Canva Sans Bold"/>
                <a:ea typeface="Canva Sans Bold"/>
                <a:cs typeface="Canva Sans Bold"/>
                <a:sym typeface="Canva Sans Bold"/>
              </a:rPr>
              <a:t> </a:t>
            </a:r>
            <a:r>
              <a:rPr lang="en-US" sz="5000" b="1" dirty="0" err="1">
                <a:solidFill>
                  <a:srgbClr val="FFFFFF"/>
                </a:solidFill>
                <a:latin typeface="Canva Sans Bold"/>
                <a:ea typeface="Canva Sans Bold"/>
                <a:cs typeface="Canva Sans Bold"/>
                <a:sym typeface="Canva Sans Bold"/>
              </a:rPr>
              <a:t>Modelle</a:t>
            </a:r>
            <a:endParaRPr lang="en-US" sz="5000" b="1" dirty="0">
              <a:solidFill>
                <a:srgbClr val="FFFFFF"/>
              </a:solidFill>
              <a:latin typeface="Canva Sans Bold"/>
              <a:ea typeface="Canva Sans Bold"/>
              <a:cs typeface="Canva Sans Bold"/>
              <a:sym typeface="Canva Sans Bold"/>
            </a:endParaRPr>
          </a:p>
        </p:txBody>
      </p:sp>
      <p:sp>
        <p:nvSpPr>
          <p:cNvPr id="3" name="TextBox 3">
            <a:extLst>
              <a:ext uri="{FF2B5EF4-FFF2-40B4-BE49-F238E27FC236}">
                <a16:creationId xmlns:a16="http://schemas.microsoft.com/office/drawing/2014/main" id="{E54857FD-3A1F-D2E7-B266-F6F4A7B6F7E7}"/>
              </a:ext>
            </a:extLst>
          </p:cNvPr>
          <p:cNvSpPr txBox="1"/>
          <p:nvPr/>
        </p:nvSpPr>
        <p:spPr>
          <a:xfrm>
            <a:off x="1091866" y="1707134"/>
            <a:ext cx="16104268" cy="752257"/>
          </a:xfrm>
          <a:prstGeom prst="rect">
            <a:avLst/>
          </a:prstGeom>
        </p:spPr>
        <p:txBody>
          <a:bodyPr wrap="square" lIns="0" tIns="0" rIns="0" bIns="0" rtlCol="0" anchor="t">
            <a:spAutoFit/>
          </a:bodyPr>
          <a:lstStyle/>
          <a:p>
            <a:pPr algn="l">
              <a:lnSpc>
                <a:spcPts val="6100"/>
              </a:lnSpc>
            </a:pPr>
            <a:endParaRPr lang="en-US" sz="5000" b="1">
              <a:solidFill>
                <a:srgbClr val="FFFFFF"/>
              </a:solidFill>
              <a:latin typeface="Canva Sans Bold"/>
              <a:ea typeface="Canva Sans Bold"/>
              <a:cs typeface="Canva Sans Bold"/>
              <a:sym typeface="Canva Sans Bold"/>
            </a:endParaRPr>
          </a:p>
        </p:txBody>
      </p:sp>
      <p:sp>
        <p:nvSpPr>
          <p:cNvPr id="6" name="TextBox 3">
            <a:extLst>
              <a:ext uri="{FF2B5EF4-FFF2-40B4-BE49-F238E27FC236}">
                <a16:creationId xmlns:a16="http://schemas.microsoft.com/office/drawing/2014/main" id="{223E7DFA-92BA-3E08-C476-E9E4F5CAFF82}"/>
              </a:ext>
            </a:extLst>
          </p:cNvPr>
          <p:cNvSpPr txBox="1"/>
          <p:nvPr/>
        </p:nvSpPr>
        <p:spPr>
          <a:xfrm>
            <a:off x="1028700" y="1764052"/>
            <a:ext cx="16104268" cy="6194966"/>
          </a:xfrm>
          <a:prstGeom prst="rect">
            <a:avLst/>
          </a:prstGeom>
        </p:spPr>
        <p:txBody>
          <a:bodyPr wrap="square" lIns="0" tIns="0" rIns="0" bIns="0" rtlCol="0" anchor="t">
            <a:spAutoFit/>
          </a:bodyPr>
          <a:lstStyle/>
          <a:p>
            <a:pPr algn="l">
              <a:lnSpc>
                <a:spcPts val="6100"/>
              </a:lnSpc>
            </a:pPr>
            <a:r>
              <a:rPr lang="en-US" sz="5000" b="1" dirty="0">
                <a:solidFill>
                  <a:srgbClr val="FFFFFF"/>
                </a:solidFill>
                <a:latin typeface="Canva Sans Bold"/>
                <a:ea typeface="Canva Sans Bold"/>
                <a:cs typeface="Canva Sans Bold"/>
                <a:sym typeface="Canva Sans Bold"/>
              </a:rPr>
              <a:t>4.2 </a:t>
            </a:r>
            <a:r>
              <a:rPr lang="en-US" sz="5000" b="1" dirty="0" err="1">
                <a:solidFill>
                  <a:srgbClr val="FFFFFF"/>
                </a:solidFill>
                <a:latin typeface="Canva Sans Bold"/>
                <a:ea typeface="Canva Sans Bold"/>
                <a:cs typeface="Canva Sans Bold"/>
                <a:sym typeface="Canva Sans Bold"/>
              </a:rPr>
              <a:t>Evaluationsvlauf</a:t>
            </a:r>
            <a:r>
              <a:rPr lang="en-US" sz="5000" b="1" dirty="0">
                <a:solidFill>
                  <a:srgbClr val="FFFFFF"/>
                </a:solidFill>
                <a:latin typeface="Canva Sans Bold"/>
                <a:ea typeface="Canva Sans Bold"/>
                <a:cs typeface="Canva Sans Bold"/>
                <a:sym typeface="Canva Sans Bold"/>
              </a:rPr>
              <a:t> </a:t>
            </a:r>
          </a:p>
          <a:p>
            <a:pPr algn="l">
              <a:lnSpc>
                <a:spcPts val="6100"/>
              </a:lnSpc>
            </a:pPr>
            <a:r>
              <a:rPr lang="en-US" sz="5000" b="1" dirty="0">
                <a:solidFill>
                  <a:srgbClr val="FFFFFF"/>
                </a:solidFill>
                <a:latin typeface="Canva Sans Bold"/>
                <a:ea typeface="Canva Sans Bold"/>
                <a:cs typeface="Canva Sans Bold"/>
                <a:sym typeface="Canva Sans Bold"/>
              </a:rPr>
              <a:t>	</a:t>
            </a:r>
          </a:p>
          <a:p>
            <a:pPr marL="2057400" lvl="3" indent="-685800">
              <a:lnSpc>
                <a:spcPts val="6100"/>
              </a:lnSpc>
              <a:buFont typeface="Arial" panose="020B0604020202020204" pitchFamily="34" charset="0"/>
              <a:buChar char="•"/>
            </a:pPr>
            <a:r>
              <a:rPr lang="en-US" sz="4000" b="1" dirty="0" err="1">
                <a:solidFill>
                  <a:srgbClr val="FFFFFF"/>
                </a:solidFill>
                <a:latin typeface="Canva Sans Bold"/>
                <a:ea typeface="Canva Sans Bold"/>
                <a:cs typeface="Canva Sans Bold"/>
                <a:sym typeface="Canva Sans Bold"/>
              </a:rPr>
              <a:t>Verschiedene</a:t>
            </a:r>
            <a:r>
              <a:rPr lang="en-US" sz="4000" b="1" dirty="0">
                <a:solidFill>
                  <a:srgbClr val="FFFFFF"/>
                </a:solidFill>
                <a:latin typeface="Canva Sans Bold"/>
                <a:ea typeface="Canva Sans Bold"/>
                <a:cs typeface="Canva Sans Bold"/>
                <a:sym typeface="Canva Sans Bold"/>
              </a:rPr>
              <a:t>  </a:t>
            </a:r>
            <a:r>
              <a:rPr lang="en-US" sz="4000" b="1" dirty="0" err="1">
                <a:solidFill>
                  <a:srgbClr val="FFFFFF"/>
                </a:solidFill>
                <a:latin typeface="Canva Sans Bold"/>
                <a:ea typeface="Canva Sans Bold"/>
                <a:cs typeface="Canva Sans Bold"/>
                <a:sym typeface="Canva Sans Bold"/>
              </a:rPr>
              <a:t>Trainingsdatensätze</a:t>
            </a:r>
            <a:endParaRPr lang="en-US" sz="4000" b="1" dirty="0">
              <a:solidFill>
                <a:srgbClr val="FFFFFF"/>
              </a:solidFill>
              <a:latin typeface="Canva Sans Bold"/>
              <a:ea typeface="Canva Sans Bold"/>
              <a:cs typeface="Canva Sans Bold"/>
              <a:sym typeface="Canva Sans Bold"/>
            </a:endParaRPr>
          </a:p>
          <a:p>
            <a:pPr marL="2057400" lvl="3" indent="-685800">
              <a:lnSpc>
                <a:spcPts val="6100"/>
              </a:lnSpc>
              <a:buFont typeface="Arial" panose="020B0604020202020204" pitchFamily="34" charset="0"/>
              <a:buChar char="•"/>
            </a:pPr>
            <a:endParaRPr lang="en-US" sz="5000" b="1" dirty="0">
              <a:solidFill>
                <a:srgbClr val="FFFFFF"/>
              </a:solidFill>
              <a:latin typeface="Canva Sans Bold"/>
              <a:ea typeface="Canva Sans Bold"/>
              <a:cs typeface="Canva Sans Bold"/>
              <a:sym typeface="Canva Sans Bold"/>
            </a:endParaRPr>
          </a:p>
          <a:p>
            <a:pPr marL="2057400" lvl="3" indent="-685800">
              <a:lnSpc>
                <a:spcPts val="6100"/>
              </a:lnSpc>
              <a:buFont typeface="Arial" panose="020B0604020202020204" pitchFamily="34" charset="0"/>
              <a:buChar char="•"/>
            </a:pPr>
            <a:r>
              <a:rPr lang="de-DE" sz="4000" b="1" dirty="0">
                <a:solidFill>
                  <a:srgbClr val="FFFFFF"/>
                </a:solidFill>
                <a:latin typeface="Canva Sans Bold"/>
                <a:ea typeface="Canva Sans Bold"/>
                <a:cs typeface="Canva Sans Bold"/>
                <a:sym typeface="Canva Sans Bold"/>
              </a:rPr>
              <a:t>Evaluationsdaten, die sich von den Trainingsdaten unterscheiden</a:t>
            </a:r>
            <a:endParaRPr lang="en-US" sz="4000" b="1" dirty="0">
              <a:solidFill>
                <a:srgbClr val="FFFFFF"/>
              </a:solidFill>
              <a:latin typeface="Canva Sans Bold"/>
              <a:ea typeface="Canva Sans Bold"/>
              <a:cs typeface="Canva Sans Bold"/>
              <a:sym typeface="Canva Sans Bold"/>
            </a:endParaRPr>
          </a:p>
          <a:p>
            <a:pPr lvl="3">
              <a:lnSpc>
                <a:spcPts val="6100"/>
              </a:lnSpc>
            </a:pPr>
            <a:r>
              <a:rPr lang="en-US" sz="4000" b="1" dirty="0">
                <a:solidFill>
                  <a:srgbClr val="FFFFFF"/>
                </a:solidFill>
                <a:latin typeface="Canva Sans Bold"/>
                <a:ea typeface="Canva Sans Bold"/>
                <a:cs typeface="Canva Sans Bold"/>
                <a:sym typeface="Canva Sans Bold"/>
              </a:rPr>
              <a:t>		</a:t>
            </a:r>
          </a:p>
          <a:p>
            <a:pPr lvl="3">
              <a:lnSpc>
                <a:spcPts val="6100"/>
              </a:lnSpc>
            </a:pPr>
            <a:r>
              <a:rPr lang="en-US" sz="4000" b="1" dirty="0">
                <a:solidFill>
                  <a:srgbClr val="FFFFFF"/>
                </a:solidFill>
                <a:latin typeface="Canva Sans Bold"/>
                <a:ea typeface="Canva Sans Bold"/>
                <a:cs typeface="Canva Sans Bold"/>
                <a:sym typeface="Canva Sans Bold"/>
              </a:rPr>
              <a:t>	</a:t>
            </a:r>
          </a:p>
        </p:txBody>
      </p:sp>
    </p:spTree>
    <p:extLst>
      <p:ext uri="{BB962C8B-B14F-4D97-AF65-F5344CB8AC3E}">
        <p14:creationId xmlns:p14="http://schemas.microsoft.com/office/powerpoint/2010/main" val="4289620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E6E829FC-91AD-0421-FFDA-2B7AD11A596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8E28337-06C7-D65C-3192-43ABEFADE6F3}"/>
              </a:ext>
            </a:extLst>
          </p:cNvPr>
          <p:cNvSpPr txBox="1"/>
          <p:nvPr/>
        </p:nvSpPr>
        <p:spPr>
          <a:xfrm>
            <a:off x="1028700" y="738392"/>
            <a:ext cx="14872280" cy="752257"/>
          </a:xfrm>
          <a:prstGeom prst="rect">
            <a:avLst/>
          </a:prstGeom>
        </p:spPr>
        <p:txBody>
          <a:bodyPr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Evaluation der </a:t>
            </a:r>
            <a:r>
              <a:rPr lang="en-US" sz="5000" b="1" err="1">
                <a:solidFill>
                  <a:srgbClr val="FFFFFF"/>
                </a:solidFill>
                <a:latin typeface="Canva Sans Bold"/>
                <a:ea typeface="Canva Sans Bold"/>
                <a:cs typeface="Canva Sans Bold"/>
                <a:sym typeface="Canva Sans Bold"/>
              </a:rPr>
              <a:t>eingesetzten</a:t>
            </a:r>
            <a:r>
              <a:rPr lang="en-US" sz="5000" b="1">
                <a:solidFill>
                  <a:srgbClr val="FFFFFF"/>
                </a:solidFill>
                <a:latin typeface="Canva Sans Bold"/>
                <a:ea typeface="Canva Sans Bold"/>
                <a:cs typeface="Canva Sans Bold"/>
                <a:sym typeface="Canva Sans Bold"/>
              </a:rPr>
              <a:t> </a:t>
            </a:r>
            <a:r>
              <a:rPr lang="en-US" sz="5000" b="1" err="1">
                <a:solidFill>
                  <a:srgbClr val="FFFFFF"/>
                </a:solidFill>
                <a:latin typeface="Canva Sans Bold"/>
                <a:ea typeface="Canva Sans Bold"/>
                <a:cs typeface="Canva Sans Bold"/>
                <a:sym typeface="Canva Sans Bold"/>
              </a:rPr>
              <a:t>Modelle</a:t>
            </a:r>
            <a:endParaRPr lang="en-US" sz="5000" b="1">
              <a:solidFill>
                <a:srgbClr val="FFFFFF"/>
              </a:solidFill>
              <a:latin typeface="Canva Sans Bold"/>
              <a:ea typeface="Canva Sans Bold"/>
              <a:cs typeface="Canva Sans Bold"/>
              <a:sym typeface="Canva Sans Bold"/>
            </a:endParaRPr>
          </a:p>
        </p:txBody>
      </p:sp>
      <p:sp>
        <p:nvSpPr>
          <p:cNvPr id="3" name="TextBox 3">
            <a:extLst>
              <a:ext uri="{FF2B5EF4-FFF2-40B4-BE49-F238E27FC236}">
                <a16:creationId xmlns:a16="http://schemas.microsoft.com/office/drawing/2014/main" id="{3CFD5223-5BE7-AF5D-38ED-67F13D74B991}"/>
              </a:ext>
            </a:extLst>
          </p:cNvPr>
          <p:cNvSpPr txBox="1"/>
          <p:nvPr/>
        </p:nvSpPr>
        <p:spPr>
          <a:xfrm>
            <a:off x="1091866" y="1490649"/>
            <a:ext cx="16104268" cy="686022"/>
          </a:xfrm>
          <a:prstGeom prst="rect">
            <a:avLst/>
          </a:prstGeom>
        </p:spPr>
        <p:txBody>
          <a:bodyPr wrap="square" lIns="0" tIns="0" rIns="0" bIns="0" rtlCol="0" anchor="t">
            <a:spAutoFit/>
          </a:bodyPr>
          <a:lstStyle/>
          <a:p>
            <a:pPr algn="l">
              <a:lnSpc>
                <a:spcPts val="6100"/>
              </a:lnSpc>
            </a:pPr>
            <a:r>
              <a:rPr lang="de-DE" sz="3000" b="1">
                <a:solidFill>
                  <a:srgbClr val="FFFFFF"/>
                </a:solidFill>
                <a:latin typeface="Canva Sans Bold"/>
                <a:ea typeface="Canva Sans Bold"/>
                <a:cs typeface="Canva Sans Bold"/>
                <a:sym typeface="Canva Sans Bold"/>
              </a:rPr>
              <a:t>4.2.1	Trainingsdaten von einem Sender und Evaluationsdaten von einem anderem	 </a:t>
            </a:r>
            <a:endParaRPr lang="en-US" sz="3000" b="1">
              <a:solidFill>
                <a:srgbClr val="FFFFFF"/>
              </a:solidFill>
              <a:latin typeface="Canva Sans Bold"/>
              <a:ea typeface="Canva Sans Bold"/>
              <a:cs typeface="Canva Sans Bold"/>
              <a:sym typeface="Canva Sans Bold"/>
            </a:endParaRPr>
          </a:p>
        </p:txBody>
      </p:sp>
      <p:pic>
        <p:nvPicPr>
          <p:cNvPr id="5" name="Grafik 4" descr="Ein Bild, das Diagramm, Text, Screenshot, Reihe enthält.&#10;&#10;KI-generierte Inhalte können fehlerhaft sein.">
            <a:extLst>
              <a:ext uri="{FF2B5EF4-FFF2-40B4-BE49-F238E27FC236}">
                <a16:creationId xmlns:a16="http://schemas.microsoft.com/office/drawing/2014/main" id="{A56E9B99-39A3-1450-40CB-10EBB5C9D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9" y="2533338"/>
            <a:ext cx="16167433" cy="7015270"/>
          </a:xfrm>
          <a:prstGeom prst="rect">
            <a:avLst/>
          </a:prstGeom>
        </p:spPr>
      </p:pic>
    </p:spTree>
    <p:extLst>
      <p:ext uri="{BB962C8B-B14F-4D97-AF65-F5344CB8AC3E}">
        <p14:creationId xmlns:p14="http://schemas.microsoft.com/office/powerpoint/2010/main" val="3961957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E665FA91-8791-D6AF-388E-86ECD99457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333EC1-1444-6F00-3DEF-61B95BFCB174}"/>
              </a:ext>
            </a:extLst>
          </p:cNvPr>
          <p:cNvSpPr txBox="1"/>
          <p:nvPr/>
        </p:nvSpPr>
        <p:spPr>
          <a:xfrm>
            <a:off x="1028700" y="738392"/>
            <a:ext cx="14872280" cy="752257"/>
          </a:xfrm>
          <a:prstGeom prst="rect">
            <a:avLst/>
          </a:prstGeom>
        </p:spPr>
        <p:txBody>
          <a:bodyPr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Evaluation der </a:t>
            </a:r>
            <a:r>
              <a:rPr lang="en-US" sz="5000" b="1" err="1">
                <a:solidFill>
                  <a:srgbClr val="FFFFFF"/>
                </a:solidFill>
                <a:latin typeface="Canva Sans Bold"/>
                <a:ea typeface="Canva Sans Bold"/>
                <a:cs typeface="Canva Sans Bold"/>
                <a:sym typeface="Canva Sans Bold"/>
              </a:rPr>
              <a:t>eingesetzten</a:t>
            </a:r>
            <a:r>
              <a:rPr lang="en-US" sz="5000" b="1">
                <a:solidFill>
                  <a:srgbClr val="FFFFFF"/>
                </a:solidFill>
                <a:latin typeface="Canva Sans Bold"/>
                <a:ea typeface="Canva Sans Bold"/>
                <a:cs typeface="Canva Sans Bold"/>
                <a:sym typeface="Canva Sans Bold"/>
              </a:rPr>
              <a:t> </a:t>
            </a:r>
            <a:r>
              <a:rPr lang="en-US" sz="5000" b="1" err="1">
                <a:solidFill>
                  <a:srgbClr val="FFFFFF"/>
                </a:solidFill>
                <a:latin typeface="Canva Sans Bold"/>
                <a:ea typeface="Canva Sans Bold"/>
                <a:cs typeface="Canva Sans Bold"/>
                <a:sym typeface="Canva Sans Bold"/>
              </a:rPr>
              <a:t>Modelle</a:t>
            </a:r>
            <a:endParaRPr lang="en-US" sz="5000" b="1">
              <a:solidFill>
                <a:srgbClr val="FFFFFF"/>
              </a:solidFill>
              <a:latin typeface="Canva Sans Bold"/>
              <a:ea typeface="Canva Sans Bold"/>
              <a:cs typeface="Canva Sans Bold"/>
              <a:sym typeface="Canva Sans Bold"/>
            </a:endParaRPr>
          </a:p>
        </p:txBody>
      </p:sp>
      <p:sp>
        <p:nvSpPr>
          <p:cNvPr id="3" name="TextBox 3">
            <a:extLst>
              <a:ext uri="{FF2B5EF4-FFF2-40B4-BE49-F238E27FC236}">
                <a16:creationId xmlns:a16="http://schemas.microsoft.com/office/drawing/2014/main" id="{D350BC6F-8308-471A-B017-B3730429220A}"/>
              </a:ext>
            </a:extLst>
          </p:cNvPr>
          <p:cNvSpPr txBox="1"/>
          <p:nvPr/>
        </p:nvSpPr>
        <p:spPr>
          <a:xfrm>
            <a:off x="1091866" y="1490649"/>
            <a:ext cx="16104268" cy="1534523"/>
          </a:xfrm>
          <a:prstGeom prst="rect">
            <a:avLst/>
          </a:prstGeom>
        </p:spPr>
        <p:txBody>
          <a:bodyPr wrap="square" lIns="0" tIns="0" rIns="0" bIns="0" rtlCol="0" anchor="t">
            <a:spAutoFit/>
          </a:bodyPr>
          <a:lstStyle/>
          <a:p>
            <a:pPr algn="l">
              <a:lnSpc>
                <a:spcPts val="6100"/>
              </a:lnSpc>
            </a:pPr>
            <a:r>
              <a:rPr lang="de-DE" sz="3000" b="1">
                <a:solidFill>
                  <a:srgbClr val="FFFFFF"/>
                </a:solidFill>
                <a:latin typeface="Canva Sans Bold"/>
                <a:ea typeface="Canva Sans Bold"/>
                <a:cs typeface="Canva Sans Bold"/>
                <a:sym typeface="Canva Sans Bold"/>
              </a:rPr>
              <a:t>4.2.2	Trainingsdaten von zwei Sendern und Evaluationsdaten von einem der vorherigen </a:t>
            </a:r>
            <a:endParaRPr lang="en-US" sz="3000" b="1">
              <a:solidFill>
                <a:srgbClr val="FFFFFF"/>
              </a:solidFill>
              <a:latin typeface="Canva Sans Bold"/>
              <a:ea typeface="Canva Sans Bold"/>
              <a:cs typeface="Canva Sans Bold"/>
              <a:sym typeface="Canva Sans Bold"/>
            </a:endParaRPr>
          </a:p>
          <a:p>
            <a:pPr algn="l">
              <a:lnSpc>
                <a:spcPts val="6100"/>
              </a:lnSpc>
            </a:pPr>
            <a:r>
              <a:rPr lang="en-US" sz="5000" b="1">
                <a:solidFill>
                  <a:srgbClr val="FFFFFF"/>
                </a:solidFill>
                <a:latin typeface="Canva Sans Bold"/>
                <a:ea typeface="Canva Sans Bold"/>
                <a:cs typeface="Canva Sans Bold"/>
                <a:sym typeface="Canva Sans Bold"/>
              </a:rPr>
              <a:t>	</a:t>
            </a:r>
          </a:p>
        </p:txBody>
      </p:sp>
      <p:pic>
        <p:nvPicPr>
          <p:cNvPr id="8" name="Grafik 7" descr="Ein Bild, das Text, Screenshot, Diagramm, Reihe enthält.&#10;&#10;KI-generierte Inhalte können fehlerhaft sein.">
            <a:extLst>
              <a:ext uri="{FF2B5EF4-FFF2-40B4-BE49-F238E27FC236}">
                <a16:creationId xmlns:a16="http://schemas.microsoft.com/office/drawing/2014/main" id="{297D65F1-5B75-0186-95AD-948E76F91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866" y="2593298"/>
            <a:ext cx="16104268" cy="6955310"/>
          </a:xfrm>
          <a:prstGeom prst="rect">
            <a:avLst/>
          </a:prstGeom>
        </p:spPr>
      </p:pic>
    </p:spTree>
    <p:extLst>
      <p:ext uri="{BB962C8B-B14F-4D97-AF65-F5344CB8AC3E}">
        <p14:creationId xmlns:p14="http://schemas.microsoft.com/office/powerpoint/2010/main" val="833701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5A7B8F4C-B6FB-A754-7811-5BF2EF3F9AF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6C60DC4-D3AB-44DF-F2F0-FC0038E0D215}"/>
              </a:ext>
            </a:extLst>
          </p:cNvPr>
          <p:cNvSpPr txBox="1"/>
          <p:nvPr/>
        </p:nvSpPr>
        <p:spPr>
          <a:xfrm>
            <a:off x="1028700" y="738392"/>
            <a:ext cx="14872280" cy="752257"/>
          </a:xfrm>
          <a:prstGeom prst="rect">
            <a:avLst/>
          </a:prstGeom>
        </p:spPr>
        <p:txBody>
          <a:bodyPr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Evaluation der </a:t>
            </a:r>
            <a:r>
              <a:rPr lang="en-US" sz="5000" b="1" err="1">
                <a:solidFill>
                  <a:srgbClr val="FFFFFF"/>
                </a:solidFill>
                <a:latin typeface="Canva Sans Bold"/>
                <a:ea typeface="Canva Sans Bold"/>
                <a:cs typeface="Canva Sans Bold"/>
                <a:sym typeface="Canva Sans Bold"/>
              </a:rPr>
              <a:t>eingesetzten</a:t>
            </a:r>
            <a:r>
              <a:rPr lang="en-US" sz="5000" b="1">
                <a:solidFill>
                  <a:srgbClr val="FFFFFF"/>
                </a:solidFill>
                <a:latin typeface="Canva Sans Bold"/>
                <a:ea typeface="Canva Sans Bold"/>
                <a:cs typeface="Canva Sans Bold"/>
                <a:sym typeface="Canva Sans Bold"/>
              </a:rPr>
              <a:t> </a:t>
            </a:r>
            <a:r>
              <a:rPr lang="en-US" sz="5000" b="1" err="1">
                <a:solidFill>
                  <a:srgbClr val="FFFFFF"/>
                </a:solidFill>
                <a:latin typeface="Canva Sans Bold"/>
                <a:ea typeface="Canva Sans Bold"/>
                <a:cs typeface="Canva Sans Bold"/>
                <a:sym typeface="Canva Sans Bold"/>
              </a:rPr>
              <a:t>Modelle</a:t>
            </a:r>
            <a:endParaRPr lang="en-US" sz="5000" b="1">
              <a:solidFill>
                <a:srgbClr val="FFFFFF"/>
              </a:solidFill>
              <a:latin typeface="Canva Sans Bold"/>
              <a:ea typeface="Canva Sans Bold"/>
              <a:cs typeface="Canva Sans Bold"/>
              <a:sym typeface="Canva Sans Bold"/>
            </a:endParaRPr>
          </a:p>
        </p:txBody>
      </p:sp>
      <p:sp>
        <p:nvSpPr>
          <p:cNvPr id="3" name="TextBox 3">
            <a:extLst>
              <a:ext uri="{FF2B5EF4-FFF2-40B4-BE49-F238E27FC236}">
                <a16:creationId xmlns:a16="http://schemas.microsoft.com/office/drawing/2014/main" id="{077D9A51-6953-4F7C-AB74-48E0B30D77AE}"/>
              </a:ext>
            </a:extLst>
          </p:cNvPr>
          <p:cNvSpPr txBox="1"/>
          <p:nvPr/>
        </p:nvSpPr>
        <p:spPr>
          <a:xfrm>
            <a:off x="1028700" y="1490649"/>
            <a:ext cx="16104268" cy="1468287"/>
          </a:xfrm>
          <a:prstGeom prst="rect">
            <a:avLst/>
          </a:prstGeom>
        </p:spPr>
        <p:txBody>
          <a:bodyPr wrap="square" lIns="0" tIns="0" rIns="0" bIns="0" rtlCol="0" anchor="t">
            <a:spAutoFit/>
          </a:bodyPr>
          <a:lstStyle/>
          <a:p>
            <a:pPr>
              <a:lnSpc>
                <a:spcPts val="6100"/>
              </a:lnSpc>
            </a:pPr>
            <a:r>
              <a:rPr lang="de-DE" sz="3000" b="1">
                <a:solidFill>
                  <a:srgbClr val="FFFFFF"/>
                </a:solidFill>
                <a:latin typeface="Canva Sans Bold"/>
                <a:ea typeface="Canva Sans Bold"/>
                <a:cs typeface="Canva Sans Bold"/>
                <a:sym typeface="Canva Sans Bold"/>
              </a:rPr>
              <a:t>4.2.2	Trainings –und Evaluationsdaten von zwei Sendern</a:t>
            </a:r>
            <a:endParaRPr lang="en-US" sz="3000" b="1">
              <a:solidFill>
                <a:srgbClr val="FFFFFF"/>
              </a:solidFill>
              <a:latin typeface="Canva Sans Bold"/>
              <a:ea typeface="Canva Sans Bold"/>
              <a:cs typeface="Canva Sans Bold"/>
              <a:sym typeface="Canva Sans Bold"/>
            </a:endParaRPr>
          </a:p>
          <a:p>
            <a:pPr algn="l">
              <a:lnSpc>
                <a:spcPts val="6100"/>
              </a:lnSpc>
            </a:pPr>
            <a:r>
              <a:rPr lang="en-US" sz="3000" b="1">
                <a:solidFill>
                  <a:srgbClr val="FFFFFF"/>
                </a:solidFill>
                <a:latin typeface="Canva Sans Bold"/>
                <a:ea typeface="Canva Sans Bold"/>
                <a:cs typeface="Canva Sans Bold"/>
                <a:sym typeface="Canva Sans Bold"/>
              </a:rPr>
              <a:t>		</a:t>
            </a:r>
          </a:p>
        </p:txBody>
      </p:sp>
      <p:pic>
        <p:nvPicPr>
          <p:cNvPr id="6" name="Grafik 5" descr="Ein Bild, das Diagramm, Text, Screenshot, Reihe enthält.&#10;&#10;KI-generierte Inhalte können fehlerhaft sein.">
            <a:extLst>
              <a:ext uri="{FF2B5EF4-FFF2-40B4-BE49-F238E27FC236}">
                <a16:creationId xmlns:a16="http://schemas.microsoft.com/office/drawing/2014/main" id="{4D61AC91-CEAC-8EFC-CE25-FA78DCE98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563318"/>
            <a:ext cx="16230600" cy="6985290"/>
          </a:xfrm>
          <a:prstGeom prst="rect">
            <a:avLst/>
          </a:prstGeom>
        </p:spPr>
      </p:pic>
    </p:spTree>
    <p:extLst>
      <p:ext uri="{BB962C8B-B14F-4D97-AF65-F5344CB8AC3E}">
        <p14:creationId xmlns:p14="http://schemas.microsoft.com/office/powerpoint/2010/main" val="2990098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7D5A0117-29C7-59D0-E890-D4F7E635F8D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83A1A56-C3CD-184B-FFCC-A7BD7460DA0D}"/>
              </a:ext>
            </a:extLst>
          </p:cNvPr>
          <p:cNvSpPr txBox="1"/>
          <p:nvPr/>
        </p:nvSpPr>
        <p:spPr>
          <a:xfrm>
            <a:off x="1028700" y="738392"/>
            <a:ext cx="14872280" cy="752257"/>
          </a:xfrm>
          <a:prstGeom prst="rect">
            <a:avLst/>
          </a:prstGeom>
        </p:spPr>
        <p:txBody>
          <a:bodyPr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Evaluation der </a:t>
            </a:r>
            <a:r>
              <a:rPr lang="en-US" sz="5000" b="1" err="1">
                <a:solidFill>
                  <a:srgbClr val="FFFFFF"/>
                </a:solidFill>
                <a:latin typeface="Canva Sans Bold"/>
                <a:ea typeface="Canva Sans Bold"/>
                <a:cs typeface="Canva Sans Bold"/>
                <a:sym typeface="Canva Sans Bold"/>
              </a:rPr>
              <a:t>eingesetzten</a:t>
            </a:r>
            <a:r>
              <a:rPr lang="en-US" sz="5000" b="1">
                <a:solidFill>
                  <a:srgbClr val="FFFFFF"/>
                </a:solidFill>
                <a:latin typeface="Canva Sans Bold"/>
                <a:ea typeface="Canva Sans Bold"/>
                <a:cs typeface="Canva Sans Bold"/>
                <a:sym typeface="Canva Sans Bold"/>
              </a:rPr>
              <a:t> </a:t>
            </a:r>
            <a:r>
              <a:rPr lang="en-US" sz="5000" b="1" err="1">
                <a:solidFill>
                  <a:srgbClr val="FFFFFF"/>
                </a:solidFill>
                <a:latin typeface="Canva Sans Bold"/>
                <a:ea typeface="Canva Sans Bold"/>
                <a:cs typeface="Canva Sans Bold"/>
                <a:sym typeface="Canva Sans Bold"/>
              </a:rPr>
              <a:t>Modelle</a:t>
            </a:r>
            <a:endParaRPr lang="en-US" sz="5000" b="1">
              <a:solidFill>
                <a:srgbClr val="FFFFFF"/>
              </a:solidFill>
              <a:latin typeface="Canva Sans Bold"/>
              <a:ea typeface="Canva Sans Bold"/>
              <a:cs typeface="Canva Sans Bold"/>
              <a:sym typeface="Canva Sans Bold"/>
            </a:endParaRPr>
          </a:p>
        </p:txBody>
      </p:sp>
      <p:sp>
        <p:nvSpPr>
          <p:cNvPr id="3" name="TextBox 3">
            <a:extLst>
              <a:ext uri="{FF2B5EF4-FFF2-40B4-BE49-F238E27FC236}">
                <a16:creationId xmlns:a16="http://schemas.microsoft.com/office/drawing/2014/main" id="{CA023712-F69D-824D-37F0-7C02467AF3DC}"/>
              </a:ext>
            </a:extLst>
          </p:cNvPr>
          <p:cNvSpPr txBox="1"/>
          <p:nvPr/>
        </p:nvSpPr>
        <p:spPr>
          <a:xfrm>
            <a:off x="1028700" y="1764052"/>
            <a:ext cx="16104268" cy="1534523"/>
          </a:xfrm>
          <a:prstGeom prst="rect">
            <a:avLst/>
          </a:prstGeom>
        </p:spPr>
        <p:txBody>
          <a:bodyPr wrap="square"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4.3.1 </a:t>
            </a:r>
            <a:r>
              <a:rPr lang="de-DE" sz="5000" b="1">
                <a:solidFill>
                  <a:srgbClr val="FFFFFF"/>
                </a:solidFill>
                <a:latin typeface="Canva Sans Bold"/>
                <a:ea typeface="Canva Sans Bold"/>
                <a:cs typeface="Canva Sans Bold"/>
                <a:sym typeface="Canva Sans Bold"/>
              </a:rPr>
              <a:t>Analyse der Ergebnisse und Schlussfolgerung</a:t>
            </a:r>
          </a:p>
          <a:p>
            <a:pPr algn="l">
              <a:lnSpc>
                <a:spcPts val="6100"/>
              </a:lnSpc>
            </a:pPr>
            <a:r>
              <a:rPr lang="en-US" sz="5000" b="1">
                <a:solidFill>
                  <a:srgbClr val="FFFFFF"/>
                </a:solidFill>
                <a:latin typeface="Canva Sans Bold"/>
                <a:ea typeface="Canva Sans Bold"/>
                <a:cs typeface="Canva Sans Bold"/>
                <a:sym typeface="Canva Sans Bold"/>
              </a:rPr>
              <a:t>	</a:t>
            </a:r>
          </a:p>
        </p:txBody>
      </p:sp>
      <p:graphicFrame>
        <p:nvGraphicFramePr>
          <p:cNvPr id="4" name="Tabelle 3">
            <a:extLst>
              <a:ext uri="{FF2B5EF4-FFF2-40B4-BE49-F238E27FC236}">
                <a16:creationId xmlns:a16="http://schemas.microsoft.com/office/drawing/2014/main" id="{0B0948E7-87AE-CD0A-7157-6E49980DDB51}"/>
              </a:ext>
            </a:extLst>
          </p:cNvPr>
          <p:cNvGraphicFramePr>
            <a:graphicFrameLocks noGrp="1"/>
          </p:cNvGraphicFramePr>
          <p:nvPr>
            <p:extLst>
              <p:ext uri="{D42A27DB-BD31-4B8C-83A1-F6EECF244321}">
                <p14:modId xmlns:p14="http://schemas.microsoft.com/office/powerpoint/2010/main" val="1657920111"/>
              </p:ext>
            </p:extLst>
          </p:nvPr>
        </p:nvGraphicFramePr>
        <p:xfrm>
          <a:off x="1028700" y="3298575"/>
          <a:ext cx="15297766" cy="5093604"/>
        </p:xfrm>
        <a:graphic>
          <a:graphicData uri="http://schemas.openxmlformats.org/drawingml/2006/table">
            <a:tbl>
              <a:tblPr firstRow="1" bandRow="1">
                <a:tableStyleId>{5C22544A-7EE6-4342-B048-85BDC9FD1C3A}</a:tableStyleId>
              </a:tblPr>
              <a:tblGrid>
                <a:gridCol w="7648883">
                  <a:extLst>
                    <a:ext uri="{9D8B030D-6E8A-4147-A177-3AD203B41FA5}">
                      <a16:colId xmlns:a16="http://schemas.microsoft.com/office/drawing/2014/main" val="137041256"/>
                    </a:ext>
                  </a:extLst>
                </a:gridCol>
                <a:gridCol w="7648883">
                  <a:extLst>
                    <a:ext uri="{9D8B030D-6E8A-4147-A177-3AD203B41FA5}">
                      <a16:colId xmlns:a16="http://schemas.microsoft.com/office/drawing/2014/main" val="321557980"/>
                    </a:ext>
                  </a:extLst>
                </a:gridCol>
              </a:tblGrid>
              <a:tr h="12734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a:solidFill>
                            <a:srgbClr val="FFFFFF"/>
                          </a:solidFill>
                          <a:latin typeface="Canva Sans Bold" panose="020B0604020202020204" charset="0"/>
                          <a:ea typeface="Canva Sans Bold"/>
                          <a:cs typeface="Canva Sans Bold"/>
                          <a:sym typeface="Canva Sans Bold"/>
                        </a:rPr>
                        <a:t>Flair- und </a:t>
                      </a:r>
                      <a:r>
                        <a:rPr lang="de-DE" sz="1800" b="1" err="1">
                          <a:solidFill>
                            <a:srgbClr val="FFFFFF"/>
                          </a:solidFill>
                          <a:latin typeface="Canva Sans Bold" panose="020B0604020202020204" charset="0"/>
                          <a:ea typeface="Canva Sans Bold"/>
                          <a:cs typeface="Canva Sans Bold"/>
                          <a:sym typeface="Canva Sans Bold"/>
                        </a:rPr>
                        <a:t>Spacy</a:t>
                      </a:r>
                      <a:r>
                        <a:rPr lang="de-DE" sz="1800" b="1">
                          <a:solidFill>
                            <a:srgbClr val="FFFFFF"/>
                          </a:solidFill>
                          <a:latin typeface="Canva Sans Bold" panose="020B0604020202020204" charset="0"/>
                          <a:ea typeface="Canva Sans Bold"/>
                          <a:cs typeface="Canva Sans Bold"/>
                          <a:sym typeface="Canva Sans Bold"/>
                        </a:rPr>
                        <a:t>-Standardmodelle</a:t>
                      </a:r>
                    </a:p>
                    <a:p>
                      <a:endParaRPr lang="de-DE">
                        <a:latin typeface="Canva Sans Bold"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a:solidFill>
                            <a:srgbClr val="FFFFFF"/>
                          </a:solidFill>
                          <a:latin typeface="Canva Sans Bold" panose="020B0604020202020204" charset="0"/>
                          <a:ea typeface="Canva Sans Bold"/>
                          <a:cs typeface="Canva Sans Bold"/>
                          <a:sym typeface="Canva Sans Bold"/>
                        </a:rPr>
                        <a:t>Weiter trainiertes Flair-Modell</a:t>
                      </a:r>
                    </a:p>
                  </a:txBody>
                  <a:tcPr/>
                </a:tc>
                <a:extLst>
                  <a:ext uri="{0D108BD9-81ED-4DB2-BD59-A6C34878D82A}">
                    <a16:rowId xmlns:a16="http://schemas.microsoft.com/office/drawing/2014/main" val="4007354306"/>
                  </a:ext>
                </a:extLst>
              </a:tr>
              <a:tr h="12734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a:solidFill>
                            <a:schemeClr val="tx1"/>
                          </a:solidFill>
                          <a:latin typeface="Canva Sans" panose="020B0604020202020204" charset="0"/>
                          <a:ea typeface="Canva Sans Bold"/>
                          <a:cs typeface="Canva Sans Bold"/>
                          <a:sym typeface="Canva Sans Bold"/>
                        </a:rPr>
                        <a:t>Niedrige F1-Score und Recall-Werte im Vergleich zum weiter trainierten Modell.</a:t>
                      </a:r>
                    </a:p>
                    <a:p>
                      <a:endParaRPr lang="de-DE" sz="2000">
                        <a:solidFill>
                          <a:schemeClr val="tx1"/>
                        </a:solidFill>
                        <a:latin typeface="Canva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a:solidFill>
                            <a:schemeClr val="tx1"/>
                          </a:solidFill>
                          <a:latin typeface="Canva Sans" panose="020B0604020202020204" charset="0"/>
                          <a:ea typeface="Canva Sans Bold"/>
                          <a:cs typeface="Canva Sans Bold"/>
                          <a:sym typeface="Canva Sans Bold"/>
                        </a:rPr>
                        <a:t>Hoher F1-Score und Recall-Werte (zwischen 60 und 88 %).</a:t>
                      </a:r>
                    </a:p>
                    <a:p>
                      <a:endParaRPr lang="de-DE" sz="2000">
                        <a:solidFill>
                          <a:schemeClr val="tx1"/>
                        </a:solidFill>
                        <a:latin typeface="Canva Sans" panose="020B0604020202020204" charset="0"/>
                      </a:endParaRPr>
                    </a:p>
                  </a:txBody>
                  <a:tcPr/>
                </a:tc>
                <a:extLst>
                  <a:ext uri="{0D108BD9-81ED-4DB2-BD59-A6C34878D82A}">
                    <a16:rowId xmlns:a16="http://schemas.microsoft.com/office/drawing/2014/main" val="2386656419"/>
                  </a:ext>
                </a:extLst>
              </a:tr>
              <a:tr h="1273401">
                <a:tc>
                  <a:txBody>
                    <a:bodyPr/>
                    <a:lstStyle/>
                    <a:p>
                      <a:r>
                        <a:rPr lang="de-DE" sz="2000" b="1">
                          <a:solidFill>
                            <a:schemeClr val="tx1"/>
                          </a:solidFill>
                          <a:latin typeface="Canva Sans" panose="020B0604020202020204" charset="0"/>
                        </a:rPr>
                        <a:t>Nicht geeignet für unsere spezifische Texte</a:t>
                      </a:r>
                    </a:p>
                    <a:p>
                      <a:endParaRPr lang="de-DE" sz="2000">
                        <a:solidFill>
                          <a:schemeClr val="tx1"/>
                        </a:solidFill>
                        <a:latin typeface="Canva Sans"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b="1">
                          <a:solidFill>
                            <a:schemeClr val="tx1"/>
                          </a:solidFill>
                          <a:latin typeface="Canva Sans" panose="020B0604020202020204" charset="0"/>
                          <a:ea typeface="Canva Sans Bold"/>
                          <a:cs typeface="Canva Sans Bold"/>
                          <a:sym typeface="Canva Sans Bold"/>
                        </a:rPr>
                        <a:t>Konsistenz zwischen Trainings- und Evaluationsdaten verbessert die Leistung erheblich</a:t>
                      </a:r>
                      <a:r>
                        <a:rPr lang="en-US" sz="2000" b="1">
                          <a:solidFill>
                            <a:schemeClr val="tx1"/>
                          </a:solidFill>
                          <a:latin typeface="Canva Sans" panose="020B0604020202020204" charset="0"/>
                          <a:ea typeface="Canva Sans Bold"/>
                          <a:cs typeface="Canva Sans Bold"/>
                          <a:sym typeface="Canva Sans Bold"/>
                        </a:rPr>
                        <a:t> </a:t>
                      </a:r>
                    </a:p>
                    <a:p>
                      <a:endParaRPr lang="de-DE" sz="2000">
                        <a:solidFill>
                          <a:schemeClr val="tx1"/>
                        </a:solidFill>
                        <a:latin typeface="Canva Sans" panose="020B0604020202020204" charset="0"/>
                      </a:endParaRPr>
                    </a:p>
                  </a:txBody>
                  <a:tcPr/>
                </a:tc>
                <a:extLst>
                  <a:ext uri="{0D108BD9-81ED-4DB2-BD59-A6C34878D82A}">
                    <a16:rowId xmlns:a16="http://schemas.microsoft.com/office/drawing/2014/main" val="2925567220"/>
                  </a:ext>
                </a:extLst>
              </a:tr>
              <a:tr h="1273401">
                <a:tc>
                  <a:txBody>
                    <a:bodyPr/>
                    <a:lstStyle/>
                    <a:p>
                      <a:r>
                        <a:rPr lang="de-DE" sz="2000" b="1">
                          <a:solidFill>
                            <a:schemeClr val="tx1"/>
                          </a:solidFill>
                          <a:latin typeface="Canva Sans" panose="020B0604020202020204" charset="0"/>
                        </a:rPr>
                        <a:t>begrenzt einsetzbar, besonders für spezifische Szenarien.	</a:t>
                      </a:r>
                    </a:p>
                  </a:txBody>
                  <a:tcPr/>
                </a:tc>
                <a:tc>
                  <a:txBody>
                    <a:bodyPr/>
                    <a:lstStyle/>
                    <a:p>
                      <a:r>
                        <a:rPr lang="de-DE" sz="2000" b="1">
                          <a:solidFill>
                            <a:schemeClr val="tx1"/>
                          </a:solidFill>
                          <a:latin typeface="Canva Sans" panose="020B0604020202020204" charset="0"/>
                        </a:rPr>
                        <a:t>Das trainierte Flair-Modell ist die beste zur Erkennung von Entitäten von unseren Texten</a:t>
                      </a:r>
                    </a:p>
                    <a:p>
                      <a:endParaRPr lang="de-DE" sz="2000" b="1">
                        <a:solidFill>
                          <a:schemeClr val="tx1"/>
                        </a:solidFill>
                        <a:latin typeface="Canva Sans" panose="020B0604020202020204" charset="0"/>
                      </a:endParaRPr>
                    </a:p>
                  </a:txBody>
                  <a:tcPr/>
                </a:tc>
                <a:extLst>
                  <a:ext uri="{0D108BD9-81ED-4DB2-BD59-A6C34878D82A}">
                    <a16:rowId xmlns:a16="http://schemas.microsoft.com/office/drawing/2014/main" val="879153462"/>
                  </a:ext>
                </a:extLst>
              </a:tr>
            </a:tbl>
          </a:graphicData>
        </a:graphic>
      </p:graphicFrame>
    </p:spTree>
    <p:extLst>
      <p:ext uri="{BB962C8B-B14F-4D97-AF65-F5344CB8AC3E}">
        <p14:creationId xmlns:p14="http://schemas.microsoft.com/office/powerpoint/2010/main" val="129051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E5C3C2-C0E5-DAF3-BD61-B404F06FF80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55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85299" y="720090"/>
            <a:ext cx="8187183"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fik 7" descr="Ein Bild, das Text, Screenshot, Software, Display enthält.&#10;&#10;KI-generierte Inhalte können fehlerhaft sein.">
            <a:extLst>
              <a:ext uri="{FF2B5EF4-FFF2-40B4-BE49-F238E27FC236}">
                <a16:creationId xmlns:a16="http://schemas.microsoft.com/office/drawing/2014/main" id="{E09A642C-B3C4-14E3-6FCE-59BE57C99C45}"/>
              </a:ext>
            </a:extLst>
          </p:cNvPr>
          <p:cNvPicPr>
            <a:picLocks noChangeAspect="1"/>
          </p:cNvPicPr>
          <p:nvPr/>
        </p:nvPicPr>
        <p:blipFill>
          <a:blip r:embed="rId3"/>
          <a:stretch>
            <a:fillRect/>
          </a:stretch>
        </p:blipFill>
        <p:spPr>
          <a:xfrm>
            <a:off x="10042239" y="965200"/>
            <a:ext cx="6873301" cy="8356599"/>
          </a:xfrm>
          <a:prstGeom prst="rect">
            <a:avLst/>
          </a:prstGeom>
        </p:spPr>
      </p:pic>
      <p:sp>
        <p:nvSpPr>
          <p:cNvPr id="17" name="Rectangle 1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8187181"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Text, Screenshot, Schrift enthält.&#10;&#10;KI-generierte Inhalte können fehlerhaft sein.">
            <a:extLst>
              <a:ext uri="{FF2B5EF4-FFF2-40B4-BE49-F238E27FC236}">
                <a16:creationId xmlns:a16="http://schemas.microsoft.com/office/drawing/2014/main" id="{D8B5A917-1D93-CC05-ABD3-741DEAE7A9A6}"/>
              </a:ext>
            </a:extLst>
          </p:cNvPr>
          <p:cNvPicPr>
            <a:picLocks noChangeAspect="1"/>
          </p:cNvPicPr>
          <p:nvPr/>
        </p:nvPicPr>
        <p:blipFill>
          <a:blip r:embed="rId4"/>
          <a:stretch>
            <a:fillRect/>
          </a:stretch>
        </p:blipFill>
        <p:spPr>
          <a:xfrm>
            <a:off x="961770" y="965200"/>
            <a:ext cx="7694676" cy="8356599"/>
          </a:xfrm>
          <a:prstGeom prst="rect">
            <a:avLst/>
          </a:prstGeom>
        </p:spPr>
      </p:pic>
      <p:sp>
        <p:nvSpPr>
          <p:cNvPr id="3" name="TextBox 3">
            <a:extLst>
              <a:ext uri="{FF2B5EF4-FFF2-40B4-BE49-F238E27FC236}">
                <a16:creationId xmlns:a16="http://schemas.microsoft.com/office/drawing/2014/main" id="{BF5EFEAD-219F-4FDB-0134-43931237D8DE}"/>
              </a:ext>
            </a:extLst>
          </p:cNvPr>
          <p:cNvSpPr txBox="1"/>
          <p:nvPr/>
        </p:nvSpPr>
        <p:spPr>
          <a:xfrm>
            <a:off x="1028700" y="1764052"/>
            <a:ext cx="16104268" cy="752257"/>
          </a:xfrm>
          <a:prstGeom prst="rect">
            <a:avLst/>
          </a:prstGeom>
        </p:spPr>
        <p:txBody>
          <a:bodyPr wrap="square" lIns="0" tIns="0" rIns="0" bIns="0" rtlCol="0" anchor="t">
            <a:spAutoFit/>
          </a:bodyPr>
          <a:lstStyle/>
          <a:p>
            <a:pPr algn="l">
              <a:lnSpc>
                <a:spcPts val="6100"/>
              </a:lnSpc>
              <a:spcAft>
                <a:spcPts val="600"/>
              </a:spcAft>
            </a:pPr>
            <a:r>
              <a:rPr lang="en-US" sz="5000" b="1">
                <a:solidFill>
                  <a:srgbClr val="FFFFFF"/>
                </a:solidFill>
                <a:latin typeface="Canva Sans Bold"/>
                <a:ea typeface="Canva Sans Bold"/>
                <a:cs typeface="Canva Sans Bold"/>
                <a:sym typeface="Canva Sans Bold"/>
              </a:rPr>
              <a:t>	</a:t>
            </a:r>
          </a:p>
        </p:txBody>
      </p:sp>
    </p:spTree>
    <p:extLst>
      <p:ext uri="{BB962C8B-B14F-4D97-AF65-F5344CB8AC3E}">
        <p14:creationId xmlns:p14="http://schemas.microsoft.com/office/powerpoint/2010/main" val="2438403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170C3E2B-4086-537C-918F-0E55E46E2E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87B3349-2A67-AB35-DF1C-D28AA091135C}"/>
              </a:ext>
            </a:extLst>
          </p:cNvPr>
          <p:cNvSpPr txBox="1"/>
          <p:nvPr/>
        </p:nvSpPr>
        <p:spPr>
          <a:xfrm>
            <a:off x="1028700" y="738392"/>
            <a:ext cx="14872280" cy="4829079"/>
          </a:xfrm>
          <a:prstGeom prst="rect">
            <a:avLst/>
          </a:prstGeom>
        </p:spPr>
        <p:txBody>
          <a:bodyPr lIns="0" tIns="0" rIns="0" bIns="0" rtlCol="0" anchor="t">
            <a:spAutoFit/>
          </a:bodyPr>
          <a:lstStyle/>
          <a:p>
            <a:pPr algn="ctr">
              <a:lnSpc>
                <a:spcPts val="6100"/>
              </a:lnSpc>
            </a:pPr>
            <a:r>
              <a:rPr lang="de-DE" sz="5000" b="1">
                <a:solidFill>
                  <a:srgbClr val="FFFFFF"/>
                </a:solidFill>
                <a:latin typeface="Canva Sans Bold"/>
                <a:ea typeface="Canva Sans Bold"/>
                <a:cs typeface="Canva Sans Bold"/>
                <a:sym typeface="Canva Sans Bold"/>
              </a:rPr>
              <a:t>Vielen</a:t>
            </a:r>
            <a:r>
              <a:rPr lang="en-US" sz="5000" b="1">
                <a:solidFill>
                  <a:srgbClr val="FFFFFF"/>
                </a:solidFill>
                <a:latin typeface="Canva Sans Bold"/>
                <a:ea typeface="Canva Sans Bold"/>
                <a:cs typeface="Canva Sans Bold"/>
                <a:sym typeface="Canva Sans Bold"/>
              </a:rPr>
              <a:t> Dank für </a:t>
            </a:r>
            <a:r>
              <a:rPr lang="de-DE" sz="5000" b="1">
                <a:solidFill>
                  <a:srgbClr val="FFFFFF"/>
                </a:solidFill>
                <a:latin typeface="Canva Sans Bold"/>
                <a:ea typeface="Canva Sans Bold"/>
                <a:cs typeface="Canva Sans Bold"/>
                <a:sym typeface="Canva Sans Bold"/>
              </a:rPr>
              <a:t>Ihre</a:t>
            </a:r>
            <a:r>
              <a:rPr lang="en-US" sz="5000" b="1">
                <a:solidFill>
                  <a:srgbClr val="FFFFFF"/>
                </a:solidFill>
                <a:latin typeface="Canva Sans Bold"/>
                <a:ea typeface="Canva Sans Bold"/>
                <a:cs typeface="Canva Sans Bold"/>
                <a:sym typeface="Canva Sans Bold"/>
              </a:rPr>
              <a:t> </a:t>
            </a:r>
            <a:r>
              <a:rPr lang="de-DE" sz="5000" b="1">
                <a:solidFill>
                  <a:srgbClr val="FFFFFF"/>
                </a:solidFill>
                <a:latin typeface="Canva Sans Bold"/>
                <a:ea typeface="Canva Sans Bold"/>
                <a:cs typeface="Canva Sans Bold"/>
                <a:sym typeface="Canva Sans Bold"/>
              </a:rPr>
              <a:t>Aufmerksamkeit</a:t>
            </a:r>
          </a:p>
          <a:p>
            <a:pPr algn="l">
              <a:lnSpc>
                <a:spcPts val="6100"/>
              </a:lnSpc>
            </a:pPr>
            <a:endParaRPr lang="de-DE" sz="5000" b="1">
              <a:solidFill>
                <a:srgbClr val="FFFFFF"/>
              </a:solidFill>
              <a:latin typeface="Canva Sans Bold"/>
              <a:ea typeface="Canva Sans Bold"/>
              <a:cs typeface="Canva Sans Bold"/>
              <a:sym typeface="Canva Sans Bold"/>
            </a:endParaRPr>
          </a:p>
          <a:p>
            <a:pPr algn="l">
              <a:lnSpc>
                <a:spcPts val="6100"/>
              </a:lnSpc>
            </a:pPr>
            <a:endParaRPr lang="de-DE" sz="5000" b="1">
              <a:solidFill>
                <a:srgbClr val="FFFFFF"/>
              </a:solidFill>
              <a:latin typeface="Canva Sans Bold"/>
              <a:ea typeface="Canva Sans Bold"/>
              <a:cs typeface="Canva Sans Bold"/>
              <a:sym typeface="Canva Sans Bold"/>
            </a:endParaRPr>
          </a:p>
          <a:p>
            <a:pPr algn="ctr">
              <a:lnSpc>
                <a:spcPts val="6100"/>
              </a:lnSpc>
            </a:pPr>
            <a:endParaRPr lang="en-US" sz="5000" b="1">
              <a:solidFill>
                <a:srgbClr val="FFFFFF"/>
              </a:solidFill>
              <a:latin typeface="Canva Sans Bold"/>
              <a:ea typeface="Canva Sans Bold"/>
              <a:cs typeface="Canva Sans Bold"/>
              <a:sym typeface="Canva Sans Bold"/>
            </a:endParaRPr>
          </a:p>
          <a:p>
            <a:pPr algn="ctr">
              <a:lnSpc>
                <a:spcPts val="6100"/>
              </a:lnSpc>
            </a:pPr>
            <a:endParaRPr lang="en-US" sz="5000" b="1">
              <a:solidFill>
                <a:srgbClr val="FFFFFF"/>
              </a:solidFill>
              <a:latin typeface="Canva Sans Bold"/>
              <a:ea typeface="Canva Sans Bold"/>
              <a:cs typeface="Canva Sans Bold"/>
              <a:sym typeface="Canva Sans Bold"/>
            </a:endParaRPr>
          </a:p>
          <a:p>
            <a:pPr algn="ctr">
              <a:lnSpc>
                <a:spcPts val="6100"/>
              </a:lnSpc>
            </a:pPr>
            <a:r>
              <a:rPr lang="en-US" sz="10000" b="1">
                <a:solidFill>
                  <a:srgbClr val="FFFFFF"/>
                </a:solidFill>
                <a:latin typeface="Canva Sans Bold"/>
                <a:ea typeface="Canva Sans Bold"/>
                <a:cs typeface="Canva Sans Bold"/>
                <a:sym typeface="Canva Sans Bold"/>
              </a:rPr>
              <a:t>Frage</a:t>
            </a:r>
          </a:p>
        </p:txBody>
      </p:sp>
      <p:sp>
        <p:nvSpPr>
          <p:cNvPr id="3" name="TextBox 3">
            <a:extLst>
              <a:ext uri="{FF2B5EF4-FFF2-40B4-BE49-F238E27FC236}">
                <a16:creationId xmlns:a16="http://schemas.microsoft.com/office/drawing/2014/main" id="{CFDFAA8A-57A6-391F-3790-D7D6E804EA2E}"/>
              </a:ext>
            </a:extLst>
          </p:cNvPr>
          <p:cNvSpPr txBox="1"/>
          <p:nvPr/>
        </p:nvSpPr>
        <p:spPr>
          <a:xfrm>
            <a:off x="1028700" y="1764052"/>
            <a:ext cx="16104268" cy="752257"/>
          </a:xfrm>
          <a:prstGeom prst="rect">
            <a:avLst/>
          </a:prstGeom>
        </p:spPr>
        <p:txBody>
          <a:bodyPr wrap="square" lIns="0" tIns="0" rIns="0" bIns="0" rtlCol="0" anchor="t">
            <a:spAutoFit/>
          </a:bodyPr>
          <a:lstStyle/>
          <a:p>
            <a:pPr algn="l">
              <a:lnSpc>
                <a:spcPts val="6100"/>
              </a:lnSpc>
            </a:pPr>
            <a:endParaRPr lang="de-DE" sz="5000" b="1">
              <a:solidFill>
                <a:srgbClr val="FFFFFF"/>
              </a:solidFill>
              <a:latin typeface="Canva Sans Bold"/>
              <a:ea typeface="Canva Sans Bold"/>
              <a:cs typeface="Canva Sans Bold"/>
              <a:sym typeface="Canva Sans Bold"/>
            </a:endParaRPr>
          </a:p>
        </p:txBody>
      </p:sp>
    </p:spTree>
    <p:extLst>
      <p:ext uri="{BB962C8B-B14F-4D97-AF65-F5344CB8AC3E}">
        <p14:creationId xmlns:p14="http://schemas.microsoft.com/office/powerpoint/2010/main" val="11343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TextBox 14"/>
          <p:cNvSpPr txBox="1"/>
          <p:nvPr/>
        </p:nvSpPr>
        <p:spPr>
          <a:xfrm>
            <a:off x="683673" y="-33839"/>
            <a:ext cx="10140271" cy="293526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700" b="1" i="0" u="none" strike="noStrike">
                <a:solidFill>
                  <a:schemeClr val="bg1"/>
                </a:solidFill>
                <a:effectLst/>
                <a:latin typeface="+mj-lt"/>
                <a:ea typeface="+mj-ea"/>
                <a:cs typeface="+mj-cs"/>
              </a:rPr>
              <a:t>Named Entity Recognition (NER) in </a:t>
            </a:r>
            <a:r>
              <a:rPr lang="en-US" sz="5700" b="1" i="0" u="none" strike="noStrike" err="1">
                <a:solidFill>
                  <a:schemeClr val="bg1"/>
                </a:solidFill>
                <a:effectLst/>
                <a:latin typeface="+mj-lt"/>
                <a:ea typeface="+mj-ea"/>
                <a:cs typeface="+mj-cs"/>
              </a:rPr>
              <a:t>historischen</a:t>
            </a:r>
            <a:r>
              <a:rPr lang="en-US" sz="5700" b="1" i="0" u="none" strike="noStrike">
                <a:solidFill>
                  <a:schemeClr val="bg1"/>
                </a:solidFill>
                <a:effectLst/>
                <a:latin typeface="+mj-lt"/>
                <a:ea typeface="+mj-ea"/>
                <a:cs typeface="+mj-cs"/>
              </a:rPr>
              <a:t> </a:t>
            </a:r>
            <a:r>
              <a:rPr lang="en-US" sz="5700" b="1" i="0" u="none" strike="noStrike" err="1">
                <a:solidFill>
                  <a:schemeClr val="bg1"/>
                </a:solidFill>
                <a:effectLst/>
                <a:latin typeface="+mj-lt"/>
                <a:ea typeface="+mj-ea"/>
                <a:cs typeface="+mj-cs"/>
              </a:rPr>
              <a:t>Texten</a:t>
            </a:r>
            <a:endParaRPr lang="en-US" sz="5700" b="1" i="0" u="none" strike="noStrike">
              <a:solidFill>
                <a:schemeClr val="bg1"/>
              </a:solidFill>
              <a:effectLst/>
              <a:latin typeface="+mj-lt"/>
              <a:ea typeface="+mj-ea"/>
              <a:cs typeface="+mj-cs"/>
            </a:endParaRPr>
          </a:p>
        </p:txBody>
      </p:sp>
      <p:sp>
        <p:nvSpPr>
          <p:cNvPr id="3" name="TextBox 2">
            <a:extLst>
              <a:ext uri="{FF2B5EF4-FFF2-40B4-BE49-F238E27FC236}">
                <a16:creationId xmlns:a16="http://schemas.microsoft.com/office/drawing/2014/main" id="{3BD65DC5-16A8-388F-891B-5E873C584690}"/>
              </a:ext>
            </a:extLst>
          </p:cNvPr>
          <p:cNvSpPr txBox="1"/>
          <p:nvPr/>
        </p:nvSpPr>
        <p:spPr>
          <a:xfrm>
            <a:off x="960120" y="4309348"/>
            <a:ext cx="10565573" cy="4919712"/>
          </a:xfrm>
          <a:prstGeom prst="rect">
            <a:avLst/>
          </a:prstGeom>
        </p:spPr>
        <p:txBody>
          <a:bodyPr vert="horz" lIns="91440" tIns="45720" rIns="91440" bIns="45720" rtlCol="0">
            <a:normAutofit/>
          </a:bodyPr>
          <a:lstStyle/>
          <a:p>
            <a:pPr marL="228600" lvl="1">
              <a:lnSpc>
                <a:spcPct val="160000"/>
              </a:lnSpc>
              <a:spcAft>
                <a:spcPts val="600"/>
              </a:spcAft>
            </a:pPr>
            <a:r>
              <a:rPr lang="en-US" sz="3300" b="0" i="0" u="none" strike="noStrike">
                <a:solidFill>
                  <a:schemeClr val="bg1"/>
                </a:solidFill>
                <a:effectLst/>
              </a:rPr>
              <a:t> </a:t>
            </a:r>
            <a:r>
              <a:rPr lang="en-US" sz="3300" b="0" i="0" u="none" strike="noStrike" err="1">
                <a:solidFill>
                  <a:schemeClr val="bg1"/>
                </a:solidFill>
                <a:effectLst/>
              </a:rPr>
              <a:t>Anwendung</a:t>
            </a:r>
            <a:r>
              <a:rPr lang="en-US" sz="3300" b="0" i="0" u="none" strike="noStrike">
                <a:solidFill>
                  <a:schemeClr val="bg1"/>
                </a:solidFill>
                <a:effectLst/>
              </a:rPr>
              <a:t> von Named Entity Recognition (NER) auf </a:t>
            </a:r>
            <a:r>
              <a:rPr lang="en-US" sz="3300" b="0" i="0" u="none" strike="noStrike" err="1">
                <a:solidFill>
                  <a:schemeClr val="bg1"/>
                </a:solidFill>
                <a:effectLst/>
              </a:rPr>
              <a:t>historische</a:t>
            </a:r>
            <a:r>
              <a:rPr lang="en-US" sz="3300" b="0" i="0" u="none" strike="noStrike">
                <a:solidFill>
                  <a:schemeClr val="bg1"/>
                </a:solidFill>
                <a:effectLst/>
              </a:rPr>
              <a:t> Texte, </a:t>
            </a:r>
            <a:r>
              <a:rPr lang="en-US" sz="3300" b="0" i="0" u="none" strike="noStrike" err="1">
                <a:solidFill>
                  <a:schemeClr val="bg1"/>
                </a:solidFill>
                <a:effectLst/>
              </a:rPr>
              <a:t>insbesondere</a:t>
            </a:r>
            <a:r>
              <a:rPr lang="en-US" sz="3300" b="0" i="0" u="none" strike="noStrike">
                <a:solidFill>
                  <a:schemeClr val="bg1"/>
                </a:solidFill>
                <a:effectLst/>
              </a:rPr>
              <a:t> auf die </a:t>
            </a:r>
            <a:r>
              <a:rPr lang="en-US" sz="3300" b="0" i="0" u="none" strike="noStrike" err="1">
                <a:solidFill>
                  <a:schemeClr val="bg1"/>
                </a:solidFill>
                <a:effectLst/>
              </a:rPr>
              <a:t>Korrespondenzen</a:t>
            </a:r>
            <a:r>
              <a:rPr lang="en-US" sz="3300" b="0" i="0" u="none" strike="noStrike">
                <a:solidFill>
                  <a:schemeClr val="bg1"/>
                </a:solidFill>
                <a:effectLst/>
              </a:rPr>
              <a:t> von Richard </a:t>
            </a:r>
            <a:r>
              <a:rPr lang="en-US" sz="3300" b="0" i="0" u="none" strike="noStrike" err="1">
                <a:solidFill>
                  <a:schemeClr val="bg1"/>
                </a:solidFill>
                <a:effectLst/>
              </a:rPr>
              <a:t>Wossidlo</a:t>
            </a:r>
            <a:r>
              <a:rPr lang="en-US" sz="3300">
                <a:solidFill>
                  <a:schemeClr val="bg1"/>
                </a:solidFill>
              </a:rPr>
              <a:t>.</a:t>
            </a:r>
            <a:endParaRPr lang="en-US" sz="3300" b="0" i="0" u="none" strike="noStrike">
              <a:solidFill>
                <a:schemeClr val="bg1"/>
              </a:solidFill>
              <a:effectLst/>
            </a:endParaRPr>
          </a:p>
          <a:p>
            <a:pPr indent="-228600">
              <a:lnSpc>
                <a:spcPct val="90000"/>
              </a:lnSpc>
              <a:spcAft>
                <a:spcPts val="600"/>
              </a:spcAft>
              <a:buFont typeface="Arial" panose="020B0604020202020204" pitchFamily="34" charset="0"/>
              <a:buChar char="•"/>
            </a:pPr>
            <a:endParaRPr lang="en-US" sz="3300"/>
          </a:p>
        </p:txBody>
      </p:sp>
      <p:pic>
        <p:nvPicPr>
          <p:cNvPr id="7" name="Picture 6" descr="A person in a suit reading a book&#10;&#10;Description automatically generated">
            <a:extLst>
              <a:ext uri="{FF2B5EF4-FFF2-40B4-BE49-F238E27FC236}">
                <a16:creationId xmlns:a16="http://schemas.microsoft.com/office/drawing/2014/main" id="{5191C6A6-BE40-76B5-4154-B99A3C132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200" y="-33839"/>
            <a:ext cx="6019800" cy="10286999"/>
          </a:xfrm>
          <a:prstGeom prst="rect">
            <a:avLst/>
          </a:prstGeom>
        </p:spPr>
      </p:pic>
    </p:spTree>
    <p:extLst>
      <p:ext uri="{BB962C8B-B14F-4D97-AF65-F5344CB8AC3E}">
        <p14:creationId xmlns:p14="http://schemas.microsoft.com/office/powerpoint/2010/main" val="140886410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D28ED669-E5EB-9315-9F4F-98AABF12C9C7}"/>
            </a:ext>
          </a:extLst>
        </p:cNvPr>
        <p:cNvGrpSpPr/>
        <p:nvPr/>
      </p:nvGrpSpPr>
      <p:grpSpPr>
        <a:xfrm>
          <a:off x="0" y="0"/>
          <a:ext cx="0" cy="0"/>
          <a:chOff x="0" y="0"/>
          <a:chExt cx="0" cy="0"/>
        </a:xfrm>
      </p:grpSpPr>
      <p:sp>
        <p:nvSpPr>
          <p:cNvPr id="15" name="Text 0">
            <a:extLst>
              <a:ext uri="{FF2B5EF4-FFF2-40B4-BE49-F238E27FC236}">
                <a16:creationId xmlns:a16="http://schemas.microsoft.com/office/drawing/2014/main" id="{A4F63415-89D6-7BE1-BBEE-958FF197E9C5}"/>
              </a:ext>
            </a:extLst>
          </p:cNvPr>
          <p:cNvSpPr/>
          <p:nvPr/>
        </p:nvSpPr>
        <p:spPr>
          <a:xfrm>
            <a:off x="553988" y="453281"/>
            <a:ext cx="6969621" cy="871091"/>
          </a:xfrm>
          <a:prstGeom prst="rect">
            <a:avLst/>
          </a:prstGeom>
          <a:noFill/>
          <a:ln/>
        </p:spPr>
        <p:txBody>
          <a:bodyPr wrap="none" lIns="0" tIns="0" rIns="0" bIns="0" rtlCol="0" anchor="t"/>
          <a:lstStyle/>
          <a:p>
            <a:pPr>
              <a:lnSpc>
                <a:spcPts val="6813"/>
              </a:lnSpc>
            </a:pPr>
            <a:r>
              <a:rPr lang="en-US" sz="5438">
                <a:solidFill>
                  <a:schemeClr val="bg1"/>
                </a:solidFill>
                <a:latin typeface="Red Hat Text" pitchFamily="34" charset="0"/>
                <a:ea typeface="Red Hat Text" pitchFamily="34" charset="-122"/>
                <a:cs typeface="Red Hat Text" pitchFamily="34" charset="-120"/>
              </a:rPr>
              <a:t>Definition von NER</a:t>
            </a:r>
            <a:endParaRPr lang="en-US" sz="5438">
              <a:solidFill>
                <a:schemeClr val="bg1"/>
              </a:solidFill>
            </a:endParaRPr>
          </a:p>
        </p:txBody>
      </p:sp>
      <p:sp>
        <p:nvSpPr>
          <p:cNvPr id="16" name="Text 1">
            <a:extLst>
              <a:ext uri="{FF2B5EF4-FFF2-40B4-BE49-F238E27FC236}">
                <a16:creationId xmlns:a16="http://schemas.microsoft.com/office/drawing/2014/main" id="{F4FF3BFE-1376-3ABD-6E14-EC9C52948760}"/>
              </a:ext>
            </a:extLst>
          </p:cNvPr>
          <p:cNvSpPr/>
          <p:nvPr/>
        </p:nvSpPr>
        <p:spPr>
          <a:xfrm>
            <a:off x="255227" y="2169355"/>
            <a:ext cx="10023885" cy="1655803"/>
          </a:xfrm>
          <a:prstGeom prst="rect">
            <a:avLst/>
          </a:prstGeom>
          <a:noFill/>
          <a:ln/>
        </p:spPr>
        <p:txBody>
          <a:bodyPr wrap="square" lIns="0" tIns="0" rIns="0" bIns="0" rtlCol="0" anchor="t"/>
          <a:lstStyle/>
          <a:p>
            <a:pPr marL="457200" indent="-457200">
              <a:lnSpc>
                <a:spcPct val="150000"/>
              </a:lnSpc>
              <a:buFont typeface="Arial" panose="020B0604020202020204" pitchFamily="34" charset="0"/>
              <a:buChar char="•"/>
            </a:pPr>
            <a:r>
              <a:rPr lang="en-US" sz="3100">
                <a:solidFill>
                  <a:schemeClr val="bg1"/>
                </a:solidFill>
                <a:ea typeface="Roboto Light" pitchFamily="34" charset="-122"/>
                <a:cs typeface="Roboto Light" pitchFamily="34" charset="-120"/>
              </a:rPr>
              <a:t>Ein wichtiger Bestandteil der Verarbeitung natürlicher Sprache (NLP) und der Informationsextraktion (IE).</a:t>
            </a:r>
            <a:endParaRPr lang="en-US" sz="3100">
              <a:solidFill>
                <a:schemeClr val="bg1"/>
              </a:solidFill>
            </a:endParaRPr>
          </a:p>
        </p:txBody>
      </p:sp>
      <p:sp>
        <p:nvSpPr>
          <p:cNvPr id="17" name="Text 2">
            <a:extLst>
              <a:ext uri="{FF2B5EF4-FFF2-40B4-BE49-F238E27FC236}">
                <a16:creationId xmlns:a16="http://schemas.microsoft.com/office/drawing/2014/main" id="{EEEB2198-BC27-4CFF-260C-E164D3BF6E60}"/>
              </a:ext>
            </a:extLst>
          </p:cNvPr>
          <p:cNvSpPr/>
          <p:nvPr/>
        </p:nvSpPr>
        <p:spPr>
          <a:xfrm>
            <a:off x="255227" y="3825158"/>
            <a:ext cx="9356824" cy="2636684"/>
          </a:xfrm>
          <a:prstGeom prst="rect">
            <a:avLst/>
          </a:prstGeom>
          <a:noFill/>
          <a:ln/>
        </p:spPr>
        <p:txBody>
          <a:bodyPr wrap="square" lIns="0" tIns="0" rIns="0" bIns="0" rtlCol="0" anchor="t"/>
          <a:lstStyle/>
          <a:p>
            <a:pPr marL="457200" indent="-457200">
              <a:lnSpc>
                <a:spcPct val="150000"/>
              </a:lnSpc>
              <a:buFont typeface="Arial" panose="020B0604020202020204" pitchFamily="34" charset="0"/>
              <a:buChar char="•"/>
            </a:pPr>
            <a:r>
              <a:rPr lang="en-US" sz="3200" err="1">
                <a:solidFill>
                  <a:schemeClr val="bg1"/>
                </a:solidFill>
                <a:ea typeface="Roboto Light" pitchFamily="34" charset="-122"/>
                <a:cs typeface="Roboto Light" pitchFamily="34" charset="-120"/>
              </a:rPr>
              <a:t>Entitäten</a:t>
            </a:r>
            <a:r>
              <a:rPr lang="en-US" sz="3200">
                <a:solidFill>
                  <a:schemeClr val="bg1"/>
                </a:solidFill>
                <a:ea typeface="Roboto Light" pitchFamily="34" charset="-122"/>
                <a:cs typeface="Roboto Light" pitchFamily="34" charset="-120"/>
              </a:rPr>
              <a:t> </a:t>
            </a:r>
            <a:r>
              <a:rPr lang="en-US" sz="3200" err="1">
                <a:solidFill>
                  <a:schemeClr val="bg1"/>
                </a:solidFill>
                <a:ea typeface="Roboto Light" pitchFamily="34" charset="-122"/>
                <a:cs typeface="Roboto Light" pitchFamily="34" charset="-120"/>
              </a:rPr>
              <a:t>aus</a:t>
            </a:r>
            <a:r>
              <a:rPr lang="en-US" sz="3200">
                <a:solidFill>
                  <a:schemeClr val="bg1"/>
                </a:solidFill>
                <a:ea typeface="Roboto Light" pitchFamily="34" charset="-122"/>
                <a:cs typeface="Roboto Light" pitchFamily="34" charset="-120"/>
              </a:rPr>
              <a:t> </a:t>
            </a:r>
            <a:r>
              <a:rPr lang="en-US" sz="3200" err="1">
                <a:solidFill>
                  <a:schemeClr val="bg1"/>
                </a:solidFill>
                <a:ea typeface="Roboto Light" pitchFamily="34" charset="-122"/>
                <a:cs typeface="Roboto Light" pitchFamily="34" charset="-120"/>
              </a:rPr>
              <a:t>unstrukturierten</a:t>
            </a:r>
            <a:r>
              <a:rPr lang="en-US" sz="3200">
                <a:solidFill>
                  <a:schemeClr val="bg1"/>
                </a:solidFill>
                <a:ea typeface="Roboto Light" pitchFamily="34" charset="-122"/>
                <a:cs typeface="Roboto Light" pitchFamily="34" charset="-120"/>
              </a:rPr>
              <a:t> </a:t>
            </a:r>
            <a:r>
              <a:rPr lang="en-US" sz="3200" err="1">
                <a:solidFill>
                  <a:schemeClr val="bg1"/>
                </a:solidFill>
                <a:ea typeface="Roboto Light" pitchFamily="34" charset="-122"/>
                <a:cs typeface="Roboto Light" pitchFamily="34" charset="-120"/>
              </a:rPr>
              <a:t>Texten</a:t>
            </a:r>
            <a:r>
              <a:rPr lang="en-US" sz="3200">
                <a:solidFill>
                  <a:schemeClr val="bg1"/>
                </a:solidFill>
                <a:ea typeface="Roboto Light" pitchFamily="34" charset="-122"/>
                <a:cs typeface="Roboto Light" pitchFamily="34" charset="-120"/>
              </a:rPr>
              <a:t> </a:t>
            </a:r>
            <a:r>
              <a:rPr lang="en-US" sz="3200" err="1">
                <a:solidFill>
                  <a:schemeClr val="bg1"/>
                </a:solidFill>
                <a:ea typeface="Roboto Light" pitchFamily="34" charset="-122"/>
                <a:cs typeface="Roboto Light" pitchFamily="34" charset="-120"/>
              </a:rPr>
              <a:t>extrahieren</a:t>
            </a:r>
            <a:endParaRPr lang="en-US" sz="3200">
              <a:solidFill>
                <a:schemeClr val="bg1"/>
              </a:solidFill>
              <a:ea typeface="Roboto Light" pitchFamily="34" charset="-122"/>
              <a:cs typeface="Roboto Light" pitchFamily="34" charset="-120"/>
            </a:endParaRPr>
          </a:p>
          <a:p>
            <a:pPr marL="457200" indent="-457200">
              <a:lnSpc>
                <a:spcPct val="150000"/>
              </a:lnSpc>
              <a:buFont typeface="Arial" panose="020B0604020202020204" pitchFamily="34" charset="0"/>
              <a:buChar char="•"/>
            </a:pPr>
            <a:r>
              <a:rPr lang="en-US" sz="3200">
                <a:solidFill>
                  <a:schemeClr val="bg1"/>
                </a:solidFill>
                <a:ea typeface="Roboto Light" pitchFamily="34" charset="-122"/>
                <a:cs typeface="Roboto Light" pitchFamily="34" charset="-120"/>
              </a:rPr>
              <a:t> </a:t>
            </a:r>
            <a:r>
              <a:rPr lang="en-US" sz="3200" err="1">
                <a:solidFill>
                  <a:schemeClr val="bg1"/>
                </a:solidFill>
                <a:ea typeface="Roboto Light" pitchFamily="34" charset="-122"/>
                <a:cs typeface="Roboto Light" pitchFamily="34" charset="-120"/>
              </a:rPr>
              <a:t>Klassifizieren</a:t>
            </a:r>
            <a:r>
              <a:rPr lang="en-US" sz="3200">
                <a:solidFill>
                  <a:schemeClr val="bg1"/>
                </a:solidFill>
                <a:ea typeface="Roboto Light" pitchFamily="34" charset="-122"/>
                <a:cs typeface="Roboto Light" pitchFamily="34" charset="-120"/>
              </a:rPr>
              <a:t> der </a:t>
            </a:r>
            <a:r>
              <a:rPr lang="en-US" sz="3200" err="1">
                <a:solidFill>
                  <a:schemeClr val="bg1"/>
                </a:solidFill>
                <a:ea typeface="Roboto Light" pitchFamily="34" charset="-122"/>
                <a:cs typeface="Roboto Light" pitchFamily="34" charset="-120"/>
              </a:rPr>
              <a:t>extrahierten</a:t>
            </a:r>
            <a:r>
              <a:rPr lang="en-US" sz="3200">
                <a:solidFill>
                  <a:schemeClr val="bg1"/>
                </a:solidFill>
                <a:ea typeface="Roboto Light" pitchFamily="34" charset="-122"/>
                <a:cs typeface="Roboto Light" pitchFamily="34" charset="-120"/>
              </a:rPr>
              <a:t> </a:t>
            </a:r>
            <a:r>
              <a:rPr lang="en-US" sz="3200" err="1">
                <a:solidFill>
                  <a:schemeClr val="bg1"/>
                </a:solidFill>
                <a:ea typeface="Roboto Light" pitchFamily="34" charset="-122"/>
                <a:cs typeface="Roboto Light" pitchFamily="34" charset="-120"/>
              </a:rPr>
              <a:t>Entitäten</a:t>
            </a:r>
            <a:r>
              <a:rPr lang="en-US" sz="3200" err="1">
                <a:solidFill>
                  <a:schemeClr val="bg1"/>
                </a:solidFill>
              </a:rPr>
              <a:t>strukturierte</a:t>
            </a:r>
            <a:endParaRPr lang="en-US" sz="3200">
              <a:solidFill>
                <a:schemeClr val="bg1"/>
              </a:solidFill>
            </a:endParaRPr>
          </a:p>
          <a:p>
            <a:pPr marL="457200" indent="-457200">
              <a:lnSpc>
                <a:spcPct val="150000"/>
              </a:lnSpc>
              <a:buFont typeface="Arial" panose="020B0604020202020204" pitchFamily="34" charset="0"/>
              <a:buChar char="•"/>
            </a:pPr>
            <a:r>
              <a:rPr lang="en-US" sz="3200">
                <a:solidFill>
                  <a:schemeClr val="bg1"/>
                </a:solidFill>
              </a:rPr>
              <a:t> </a:t>
            </a:r>
            <a:r>
              <a:rPr lang="en-US" sz="3200" err="1">
                <a:solidFill>
                  <a:schemeClr val="bg1"/>
                </a:solidFill>
              </a:rPr>
              <a:t>strukturierte</a:t>
            </a:r>
            <a:r>
              <a:rPr lang="en-US" sz="3200">
                <a:solidFill>
                  <a:schemeClr val="bg1"/>
                </a:solidFill>
              </a:rPr>
              <a:t> </a:t>
            </a:r>
            <a:r>
              <a:rPr lang="en-US" sz="3200" err="1">
                <a:solidFill>
                  <a:schemeClr val="bg1"/>
                </a:solidFill>
              </a:rPr>
              <a:t>Informationen</a:t>
            </a:r>
            <a:r>
              <a:rPr lang="en-US" sz="3200">
                <a:solidFill>
                  <a:schemeClr val="bg1"/>
                </a:solidFill>
              </a:rPr>
              <a:t> </a:t>
            </a:r>
            <a:r>
              <a:rPr lang="en-US" sz="3200" err="1">
                <a:solidFill>
                  <a:schemeClr val="bg1"/>
                </a:solidFill>
              </a:rPr>
              <a:t>extrahieren</a:t>
            </a:r>
            <a:endParaRPr lang="en-US" sz="3200">
              <a:solidFill>
                <a:schemeClr val="bg1"/>
              </a:solidFill>
            </a:endParaRPr>
          </a:p>
        </p:txBody>
      </p:sp>
      <p:pic>
        <p:nvPicPr>
          <p:cNvPr id="18" name="Image 1" descr="preencoded.png">
            <a:extLst>
              <a:ext uri="{FF2B5EF4-FFF2-40B4-BE49-F238E27FC236}">
                <a16:creationId xmlns:a16="http://schemas.microsoft.com/office/drawing/2014/main" id="{C3FB70F0-0B2A-5060-B3F3-4B07427DC4F7}"/>
              </a:ext>
            </a:extLst>
          </p:cNvPr>
          <p:cNvPicPr>
            <a:picLocks noChangeAspect="1"/>
          </p:cNvPicPr>
          <p:nvPr/>
        </p:nvPicPr>
        <p:blipFill>
          <a:blip r:embed="rId3"/>
          <a:stretch>
            <a:fillRect/>
          </a:stretch>
        </p:blipFill>
        <p:spPr>
          <a:xfrm>
            <a:off x="553988" y="7823845"/>
            <a:ext cx="740420" cy="740420"/>
          </a:xfrm>
          <a:prstGeom prst="rect">
            <a:avLst/>
          </a:prstGeom>
        </p:spPr>
      </p:pic>
      <p:sp>
        <p:nvSpPr>
          <p:cNvPr id="20" name="Text 3">
            <a:extLst>
              <a:ext uri="{FF2B5EF4-FFF2-40B4-BE49-F238E27FC236}">
                <a16:creationId xmlns:a16="http://schemas.microsoft.com/office/drawing/2014/main" id="{093E5B61-4F71-8599-BB87-0DE7A0D15C3E}"/>
              </a:ext>
            </a:extLst>
          </p:cNvPr>
          <p:cNvSpPr/>
          <p:nvPr/>
        </p:nvSpPr>
        <p:spPr>
          <a:xfrm>
            <a:off x="553988" y="8860434"/>
            <a:ext cx="3484810" cy="435620"/>
          </a:xfrm>
          <a:prstGeom prst="rect">
            <a:avLst/>
          </a:prstGeom>
          <a:noFill/>
          <a:ln/>
        </p:spPr>
        <p:txBody>
          <a:bodyPr wrap="none" lIns="0" tIns="0" rIns="0" bIns="0" rtlCol="0" anchor="t"/>
          <a:lstStyle/>
          <a:p>
            <a:pPr>
              <a:lnSpc>
                <a:spcPts val="3375"/>
              </a:lnSpc>
            </a:pPr>
            <a:r>
              <a:rPr lang="en-US" sz="2688">
                <a:solidFill>
                  <a:schemeClr val="bg1"/>
                </a:solidFill>
                <a:latin typeface="Red Hat Text" pitchFamily="34" charset="0"/>
                <a:ea typeface="Red Hat Text" pitchFamily="34" charset="-122"/>
                <a:cs typeface="Red Hat Text" pitchFamily="34" charset="-120"/>
              </a:rPr>
              <a:t>Personen</a:t>
            </a:r>
            <a:endParaRPr lang="en-US" sz="2688">
              <a:solidFill>
                <a:schemeClr val="bg1"/>
              </a:solidFill>
            </a:endParaRPr>
          </a:p>
        </p:txBody>
      </p:sp>
      <p:pic>
        <p:nvPicPr>
          <p:cNvPr id="22" name="Image 2" descr="preencoded.png">
            <a:extLst>
              <a:ext uri="{FF2B5EF4-FFF2-40B4-BE49-F238E27FC236}">
                <a16:creationId xmlns:a16="http://schemas.microsoft.com/office/drawing/2014/main" id="{E1819F69-B5A8-5F05-7C7B-078E3DB93D2E}"/>
              </a:ext>
            </a:extLst>
          </p:cNvPr>
          <p:cNvPicPr>
            <a:picLocks noChangeAspect="1"/>
          </p:cNvPicPr>
          <p:nvPr/>
        </p:nvPicPr>
        <p:blipFill>
          <a:blip r:embed="rId4"/>
          <a:stretch>
            <a:fillRect/>
          </a:stretch>
        </p:blipFill>
        <p:spPr>
          <a:xfrm>
            <a:off x="4561519" y="7823845"/>
            <a:ext cx="740420" cy="740420"/>
          </a:xfrm>
          <a:prstGeom prst="rect">
            <a:avLst/>
          </a:prstGeom>
        </p:spPr>
      </p:pic>
      <p:sp>
        <p:nvSpPr>
          <p:cNvPr id="23" name="Text 4">
            <a:extLst>
              <a:ext uri="{FF2B5EF4-FFF2-40B4-BE49-F238E27FC236}">
                <a16:creationId xmlns:a16="http://schemas.microsoft.com/office/drawing/2014/main" id="{888F7BB5-280A-13F0-3FEF-7284EE267A41}"/>
              </a:ext>
            </a:extLst>
          </p:cNvPr>
          <p:cNvSpPr/>
          <p:nvPr/>
        </p:nvSpPr>
        <p:spPr>
          <a:xfrm>
            <a:off x="4561519" y="8860434"/>
            <a:ext cx="3484810" cy="435620"/>
          </a:xfrm>
          <a:prstGeom prst="rect">
            <a:avLst/>
          </a:prstGeom>
          <a:noFill/>
          <a:ln/>
        </p:spPr>
        <p:txBody>
          <a:bodyPr wrap="none" lIns="0" tIns="0" rIns="0" bIns="0" rtlCol="0" anchor="t"/>
          <a:lstStyle/>
          <a:p>
            <a:pPr>
              <a:lnSpc>
                <a:spcPts val="3375"/>
              </a:lnSpc>
            </a:pPr>
            <a:r>
              <a:rPr lang="en-US" sz="2688">
                <a:solidFill>
                  <a:schemeClr val="bg1"/>
                </a:solidFill>
                <a:latin typeface="Red Hat Text" pitchFamily="34" charset="0"/>
                <a:ea typeface="Red Hat Text" pitchFamily="34" charset="-122"/>
                <a:cs typeface="Red Hat Text" pitchFamily="34" charset="-120"/>
              </a:rPr>
              <a:t>Orte</a:t>
            </a:r>
            <a:endParaRPr lang="en-US" sz="2688">
              <a:solidFill>
                <a:schemeClr val="bg1"/>
              </a:solidFill>
            </a:endParaRPr>
          </a:p>
        </p:txBody>
      </p:sp>
      <p:pic>
        <p:nvPicPr>
          <p:cNvPr id="24" name="Image 3" descr="preencoded.png">
            <a:extLst>
              <a:ext uri="{FF2B5EF4-FFF2-40B4-BE49-F238E27FC236}">
                <a16:creationId xmlns:a16="http://schemas.microsoft.com/office/drawing/2014/main" id="{0059EE7A-3DEA-1C00-E8FD-4C5C5D28E42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8569051" y="7786788"/>
            <a:ext cx="740420" cy="740420"/>
          </a:xfrm>
          <a:prstGeom prst="rect">
            <a:avLst/>
          </a:prstGeom>
        </p:spPr>
      </p:pic>
      <p:sp>
        <p:nvSpPr>
          <p:cNvPr id="28" name="Text 5">
            <a:extLst>
              <a:ext uri="{FF2B5EF4-FFF2-40B4-BE49-F238E27FC236}">
                <a16:creationId xmlns:a16="http://schemas.microsoft.com/office/drawing/2014/main" id="{47DDB3CB-EB9C-B863-0BD3-7B1A9902EB0C}"/>
              </a:ext>
            </a:extLst>
          </p:cNvPr>
          <p:cNvSpPr/>
          <p:nvPr/>
        </p:nvSpPr>
        <p:spPr>
          <a:xfrm>
            <a:off x="8168407" y="8782125"/>
            <a:ext cx="3484810" cy="435620"/>
          </a:xfrm>
          <a:prstGeom prst="rect">
            <a:avLst/>
          </a:prstGeom>
          <a:noFill/>
          <a:ln/>
        </p:spPr>
        <p:txBody>
          <a:bodyPr wrap="none" lIns="0" tIns="0" rIns="0" bIns="0" rtlCol="0" anchor="t"/>
          <a:lstStyle/>
          <a:p>
            <a:pPr>
              <a:lnSpc>
                <a:spcPts val="3375"/>
              </a:lnSpc>
            </a:pPr>
            <a:r>
              <a:rPr lang="en-US" sz="2688">
                <a:solidFill>
                  <a:schemeClr val="bg1"/>
                </a:solidFill>
                <a:latin typeface="Red Hat Text" pitchFamily="34" charset="0"/>
                <a:ea typeface="Red Hat Text" pitchFamily="34" charset="-122"/>
                <a:cs typeface="Red Hat Text" pitchFamily="34" charset="-120"/>
              </a:rPr>
              <a:t>Zeitangaben</a:t>
            </a:r>
            <a:endParaRPr lang="en-US" sz="2688">
              <a:solidFill>
                <a:schemeClr val="bg1"/>
              </a:solidFill>
            </a:endParaRPr>
          </a:p>
        </p:txBody>
      </p:sp>
      <p:pic>
        <p:nvPicPr>
          <p:cNvPr id="32" name="Picture 31" descr="A diagram of a company&#10;&#10;Description automatically generated with medium confidence">
            <a:extLst>
              <a:ext uri="{FF2B5EF4-FFF2-40B4-BE49-F238E27FC236}">
                <a16:creationId xmlns:a16="http://schemas.microsoft.com/office/drawing/2014/main" id="{8B919B82-C334-F4FD-8D98-AB1AB87BEA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47412" y="1921648"/>
            <a:ext cx="7086600" cy="5444351"/>
          </a:xfrm>
          <a:prstGeom prst="rect">
            <a:avLst/>
          </a:prstGeom>
        </p:spPr>
      </p:pic>
      <p:pic>
        <p:nvPicPr>
          <p:cNvPr id="41" name="Graphic 40" descr="Hierarchy outline">
            <a:extLst>
              <a:ext uri="{FF2B5EF4-FFF2-40B4-BE49-F238E27FC236}">
                <a16:creationId xmlns:a16="http://schemas.microsoft.com/office/drawing/2014/main" id="{9E2599F0-AC26-8613-8476-AAADC3333B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28863" y="7648998"/>
            <a:ext cx="1197618" cy="1197618"/>
          </a:xfrm>
          <a:prstGeom prst="rect">
            <a:avLst/>
          </a:prstGeom>
        </p:spPr>
      </p:pic>
      <p:sp>
        <p:nvSpPr>
          <p:cNvPr id="42" name="TextBox 41">
            <a:extLst>
              <a:ext uri="{FF2B5EF4-FFF2-40B4-BE49-F238E27FC236}">
                <a16:creationId xmlns:a16="http://schemas.microsoft.com/office/drawing/2014/main" id="{5344FA3B-626B-913E-A5D5-0DC33A363DA1}"/>
              </a:ext>
            </a:extLst>
          </p:cNvPr>
          <p:cNvSpPr txBox="1"/>
          <p:nvPr/>
        </p:nvSpPr>
        <p:spPr>
          <a:xfrm>
            <a:off x="12168050" y="8790082"/>
            <a:ext cx="2616200" cy="505972"/>
          </a:xfrm>
          <a:prstGeom prst="rect">
            <a:avLst/>
          </a:prstGeom>
          <a:noFill/>
        </p:spPr>
        <p:txBody>
          <a:bodyPr wrap="square" rtlCol="0">
            <a:spAutoFit/>
          </a:bodyPr>
          <a:lstStyle/>
          <a:p>
            <a:r>
              <a:rPr lang="en-GB" sz="2688" err="1">
                <a:solidFill>
                  <a:schemeClr val="bg1"/>
                </a:solidFill>
                <a:latin typeface="Red Hat Text" pitchFamily="34" charset="0"/>
                <a:ea typeface="Red Hat Text" pitchFamily="34" charset="-122"/>
                <a:cs typeface="Red Hat Text" pitchFamily="34" charset="-120"/>
              </a:rPr>
              <a:t>Organisationen</a:t>
            </a:r>
            <a:endParaRPr lang="en-DE" sz="2688">
              <a:solidFill>
                <a:schemeClr val="bg1"/>
              </a:solidFill>
              <a:latin typeface="Red Hat Text" pitchFamily="34" charset="0"/>
              <a:ea typeface="Red Hat Text" pitchFamily="34" charset="-122"/>
              <a:cs typeface="Red Hat Text" pitchFamily="34" charset="-120"/>
            </a:endParaRPr>
          </a:p>
        </p:txBody>
      </p:sp>
    </p:spTree>
    <p:extLst>
      <p:ext uri="{BB962C8B-B14F-4D97-AF65-F5344CB8AC3E}">
        <p14:creationId xmlns:p14="http://schemas.microsoft.com/office/powerpoint/2010/main" val="78216233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33190112-A6DD-0243-9FDA-CF87A02AB4EC}"/>
            </a:ext>
          </a:extLst>
        </p:cNvPr>
        <p:cNvGrpSpPr/>
        <p:nvPr/>
      </p:nvGrpSpPr>
      <p:grpSpPr>
        <a:xfrm>
          <a:off x="0" y="0"/>
          <a:ext cx="0" cy="0"/>
          <a:chOff x="0" y="0"/>
          <a:chExt cx="0" cy="0"/>
        </a:xfrm>
      </p:grpSpPr>
      <p:sp>
        <p:nvSpPr>
          <p:cNvPr id="13" name="Text 0">
            <a:extLst>
              <a:ext uri="{FF2B5EF4-FFF2-40B4-BE49-F238E27FC236}">
                <a16:creationId xmlns:a16="http://schemas.microsoft.com/office/drawing/2014/main" id="{81DA6E3C-7D28-2A10-4BC8-79ADC6E80441}"/>
              </a:ext>
            </a:extLst>
          </p:cNvPr>
          <p:cNvSpPr/>
          <p:nvPr/>
        </p:nvSpPr>
        <p:spPr>
          <a:xfrm>
            <a:off x="837664" y="788557"/>
            <a:ext cx="5632490" cy="704017"/>
          </a:xfrm>
          <a:prstGeom prst="rect">
            <a:avLst/>
          </a:prstGeom>
          <a:noFill/>
          <a:ln/>
        </p:spPr>
        <p:txBody>
          <a:bodyPr wrap="none" lIns="0" tIns="0" rIns="0" bIns="0" rtlCol="0" anchor="t"/>
          <a:lstStyle/>
          <a:p>
            <a:pPr marL="0" marR="0" lvl="0" indent="0" defTabSz="914400" eaLnBrk="1" fontAlgn="auto" latinLnBrk="0" hangingPunct="1">
              <a:lnSpc>
                <a:spcPts val="5500"/>
              </a:lnSpc>
              <a:spcBef>
                <a:spcPts val="0"/>
              </a:spcBef>
              <a:spcAft>
                <a:spcPts val="0"/>
              </a:spcAft>
              <a:buClrTx/>
              <a:buSzTx/>
              <a:buFontTx/>
              <a:buNone/>
              <a:tabLst/>
              <a:defRPr/>
            </a:pPr>
            <a:r>
              <a:rPr kumimoji="0" lang="en-US" sz="4800" b="1" i="0" u="none" strike="noStrike" kern="0" cap="none" spc="0" normalizeH="0" baseline="0" noProof="0">
                <a:ln>
                  <a:noFill/>
                </a:ln>
                <a:solidFill>
                  <a:schemeClr val="bg1"/>
                </a:solidFill>
                <a:effectLst/>
                <a:uLnTx/>
                <a:uFillTx/>
                <a:latin typeface="+mj-lt"/>
                <a:ea typeface="Red Hat Text" pitchFamily="34" charset="-122"/>
                <a:cs typeface="Red Hat Text" pitchFamily="34" charset="-120"/>
              </a:rPr>
              <a:t>NER-Techniken</a:t>
            </a:r>
            <a:endParaRPr kumimoji="0" lang="en-US" sz="4800" b="1" i="0" u="none" strike="noStrike" kern="0" cap="none" spc="0" normalizeH="0" baseline="0" noProof="0">
              <a:ln>
                <a:noFill/>
              </a:ln>
              <a:solidFill>
                <a:schemeClr val="bg1"/>
              </a:solidFill>
              <a:effectLst/>
              <a:uLnTx/>
              <a:uFillTx/>
              <a:latin typeface="+mj-lt"/>
            </a:endParaRPr>
          </a:p>
        </p:txBody>
      </p:sp>
      <p:sp>
        <p:nvSpPr>
          <p:cNvPr id="14" name="Text 1">
            <a:extLst>
              <a:ext uri="{FF2B5EF4-FFF2-40B4-BE49-F238E27FC236}">
                <a16:creationId xmlns:a16="http://schemas.microsoft.com/office/drawing/2014/main" id="{F7933C04-7578-3073-ACA5-49B6DDC3E078}"/>
              </a:ext>
            </a:extLst>
          </p:cNvPr>
          <p:cNvSpPr/>
          <p:nvPr/>
        </p:nvSpPr>
        <p:spPr>
          <a:xfrm>
            <a:off x="837664" y="1929112"/>
            <a:ext cx="12954952" cy="3214388"/>
          </a:xfrm>
          <a:prstGeom prst="rect">
            <a:avLst/>
          </a:prstGeom>
          <a:noFill/>
          <a:ln/>
        </p:spPr>
        <p:txBody>
          <a:bodyPr wrap="square" lIns="0" tIns="0" rIns="0" bIns="0" rtlCol="0" anchor="t"/>
          <a:lstStyle/>
          <a:p>
            <a:pPr marR="0" lvl="0" defTabSz="914400" eaLnBrk="1" fontAlgn="auto" latinLnBrk="0" hangingPunct="1">
              <a:lnSpc>
                <a:spcPct val="150000"/>
              </a:lnSpc>
              <a:spcBef>
                <a:spcPts val="0"/>
              </a:spcBef>
              <a:spcAft>
                <a:spcPts val="0"/>
              </a:spcAft>
              <a:buClrTx/>
              <a:buSzTx/>
              <a:tabLst/>
              <a:defRPr/>
            </a:pPr>
            <a:r>
              <a:rPr kumimoji="0" lang="en-US" sz="3200" b="0" i="0" u="none" strike="noStrike" kern="0" cap="none" spc="0" normalizeH="0" baseline="0" noProof="0">
                <a:ln>
                  <a:noFill/>
                </a:ln>
                <a:solidFill>
                  <a:schemeClr val="bg1"/>
                </a:solidFill>
                <a:effectLst/>
                <a:uLnTx/>
                <a:uFillTx/>
                <a:latin typeface="Roboto Light" pitchFamily="34" charset="0"/>
                <a:ea typeface="Roboto Light" pitchFamily="34" charset="-122"/>
                <a:cs typeface="Roboto Light" pitchFamily="34" charset="-120"/>
              </a:rPr>
              <a:t>Die Methoden der Named Entity Recognition lassen sich in drei </a:t>
            </a:r>
            <a:r>
              <a:rPr kumimoji="0" lang="en-US" sz="3200" b="0" i="0" u="none" strike="noStrike" kern="0" cap="none" spc="0" normalizeH="0" baseline="0" noProof="0" err="1">
                <a:ln>
                  <a:noFill/>
                </a:ln>
                <a:solidFill>
                  <a:schemeClr val="bg1"/>
                </a:solidFill>
                <a:effectLst/>
                <a:uLnTx/>
                <a:uFillTx/>
                <a:latin typeface="Roboto Light" pitchFamily="34" charset="0"/>
                <a:ea typeface="Roboto Light" pitchFamily="34" charset="-122"/>
                <a:cs typeface="Roboto Light" pitchFamily="34" charset="-120"/>
              </a:rPr>
              <a:t>Hauptansätze</a:t>
            </a:r>
            <a:r>
              <a:rPr kumimoji="0" lang="en-US" sz="3200" b="0" i="0" u="none" strike="noStrike" kern="0" cap="none" spc="0" normalizeH="0" baseline="0" noProof="0">
                <a:ln>
                  <a:noFill/>
                </a:ln>
                <a:solidFill>
                  <a:schemeClr val="bg1"/>
                </a:solidFill>
                <a:effectLst/>
                <a:uLnTx/>
                <a:uFillTx/>
                <a:latin typeface="Roboto Light" pitchFamily="34" charset="0"/>
                <a:ea typeface="Roboto Light" pitchFamily="34" charset="-122"/>
                <a:cs typeface="Roboto Light" pitchFamily="34" charset="-120"/>
              </a:rPr>
              <a:t> </a:t>
            </a:r>
            <a:r>
              <a:rPr kumimoji="0" lang="en-US" sz="3200" b="0" i="0" u="none" strike="noStrike" kern="0" cap="none" spc="0" normalizeH="0" baseline="0" noProof="0" err="1">
                <a:ln>
                  <a:noFill/>
                </a:ln>
                <a:solidFill>
                  <a:schemeClr val="bg1"/>
                </a:solidFill>
                <a:effectLst/>
                <a:uLnTx/>
                <a:uFillTx/>
                <a:latin typeface="Roboto Light" pitchFamily="34" charset="0"/>
                <a:ea typeface="Roboto Light" pitchFamily="34" charset="-122"/>
                <a:cs typeface="Roboto Light" pitchFamily="34" charset="-120"/>
              </a:rPr>
              <a:t>unterteilen</a:t>
            </a:r>
            <a:r>
              <a:rPr lang="en-US" sz="3200" kern="0">
                <a:solidFill>
                  <a:schemeClr val="bg1"/>
                </a:solidFill>
                <a:latin typeface="Roboto Light" pitchFamily="34" charset="0"/>
                <a:ea typeface="Roboto Light" pitchFamily="34" charset="-122"/>
                <a:cs typeface="Roboto Light" pitchFamily="34" charset="-120"/>
              </a:rPr>
              <a:t>:</a:t>
            </a:r>
            <a:endParaRPr kumimoji="0" lang="en-US" sz="3200" b="0" i="0" u="none" strike="noStrike" kern="0" cap="none" spc="0" normalizeH="0" baseline="0" noProof="0">
              <a:ln>
                <a:noFill/>
              </a:ln>
              <a:solidFill>
                <a:schemeClr val="bg1"/>
              </a:solidFill>
              <a:effectLst/>
              <a:uLnTx/>
              <a:uFillTx/>
            </a:endParaRPr>
          </a:p>
        </p:txBody>
      </p:sp>
      <p:sp>
        <p:nvSpPr>
          <p:cNvPr id="21" name="Text 3">
            <a:extLst>
              <a:ext uri="{FF2B5EF4-FFF2-40B4-BE49-F238E27FC236}">
                <a16:creationId xmlns:a16="http://schemas.microsoft.com/office/drawing/2014/main" id="{F2BD9E42-6055-45A1-FDDE-2A9E601F526A}"/>
              </a:ext>
            </a:extLst>
          </p:cNvPr>
          <p:cNvSpPr/>
          <p:nvPr/>
        </p:nvSpPr>
        <p:spPr>
          <a:xfrm>
            <a:off x="837664" y="6172613"/>
            <a:ext cx="2816185" cy="351949"/>
          </a:xfrm>
          <a:prstGeom prst="rect">
            <a:avLst/>
          </a:prstGeom>
          <a:noFill/>
          <a:ln/>
        </p:spPr>
        <p:txBody>
          <a:bodyPr wrap="none" lIns="0" tIns="0" rIns="0" bIns="0" rtlCol="0" anchor="t"/>
          <a:lstStyle/>
          <a:p>
            <a:pPr marL="0" marR="0" lvl="0" indent="0" defTabSz="914400" eaLnBrk="1" fontAlgn="auto" latinLnBrk="0" hangingPunct="1">
              <a:lnSpc>
                <a:spcPts val="2750"/>
              </a:lnSpc>
              <a:spcBef>
                <a:spcPts val="0"/>
              </a:spcBef>
              <a:spcAft>
                <a:spcPts val="0"/>
              </a:spcAft>
              <a:buClrTx/>
              <a:buSzTx/>
              <a:buFontTx/>
              <a:buNone/>
              <a:tabLst/>
              <a:defRPr/>
            </a:pPr>
            <a:r>
              <a:rPr kumimoji="0" lang="en-US" sz="2800" b="0" i="0" u="none" strike="noStrike" kern="0" cap="none" spc="0" normalizeH="0" baseline="0" noProof="0">
                <a:ln>
                  <a:noFill/>
                </a:ln>
                <a:solidFill>
                  <a:srgbClr val="FFFF00"/>
                </a:solidFill>
                <a:effectLst/>
                <a:uLnTx/>
                <a:uFillTx/>
                <a:ea typeface="Red Hat Text" pitchFamily="34" charset="-122"/>
                <a:cs typeface="Red Hat Text" pitchFamily="34" charset="-120"/>
              </a:rPr>
              <a:t>Regelbasierte Ansätze</a:t>
            </a:r>
            <a:endParaRPr kumimoji="0" lang="en-US" sz="2800" b="0" i="0" u="none" strike="noStrike" kern="0" cap="none" spc="0" normalizeH="0" baseline="0" noProof="0">
              <a:ln>
                <a:noFill/>
              </a:ln>
              <a:solidFill>
                <a:srgbClr val="FFFF00"/>
              </a:solidFill>
              <a:effectLst/>
              <a:uLnTx/>
              <a:uFillTx/>
            </a:endParaRPr>
          </a:p>
        </p:txBody>
      </p:sp>
      <p:sp>
        <p:nvSpPr>
          <p:cNvPr id="26" name="Text 5">
            <a:extLst>
              <a:ext uri="{FF2B5EF4-FFF2-40B4-BE49-F238E27FC236}">
                <a16:creationId xmlns:a16="http://schemas.microsoft.com/office/drawing/2014/main" id="{6D7A3954-4B3A-4734-33FD-559938E71778}"/>
              </a:ext>
            </a:extLst>
          </p:cNvPr>
          <p:cNvSpPr/>
          <p:nvPr/>
        </p:nvSpPr>
        <p:spPr>
          <a:xfrm>
            <a:off x="7315140" y="6134794"/>
            <a:ext cx="2816185" cy="351949"/>
          </a:xfrm>
          <a:prstGeom prst="rect">
            <a:avLst/>
          </a:prstGeom>
          <a:noFill/>
          <a:ln/>
        </p:spPr>
        <p:txBody>
          <a:bodyPr wrap="none" lIns="0" tIns="0" rIns="0" bIns="0" rtlCol="0" anchor="t"/>
          <a:lstStyle/>
          <a:p>
            <a:pPr marL="0" marR="0" lvl="0" indent="0" defTabSz="914400" eaLnBrk="1" fontAlgn="auto" latinLnBrk="0" hangingPunct="1">
              <a:lnSpc>
                <a:spcPts val="2750"/>
              </a:lnSpc>
              <a:spcBef>
                <a:spcPts val="0"/>
              </a:spcBef>
              <a:spcAft>
                <a:spcPts val="0"/>
              </a:spcAft>
              <a:buClrTx/>
              <a:buSzTx/>
              <a:buFontTx/>
              <a:buNone/>
              <a:tabLst/>
              <a:defRPr/>
            </a:pPr>
            <a:r>
              <a:rPr kumimoji="0" lang="en-US" sz="2800" b="0" i="0" u="none" strike="noStrike" kern="0" cap="none" spc="0" normalizeH="0" baseline="0" noProof="0">
                <a:ln>
                  <a:noFill/>
                </a:ln>
                <a:solidFill>
                  <a:srgbClr val="FFFF00"/>
                </a:solidFill>
                <a:effectLst/>
                <a:uLnTx/>
                <a:uFillTx/>
                <a:ea typeface="Red Hat Text" pitchFamily="34" charset="-122"/>
                <a:cs typeface="Red Hat Text" pitchFamily="34" charset="-120"/>
              </a:rPr>
              <a:t>Lernbasierte Ansätze</a:t>
            </a:r>
            <a:endParaRPr kumimoji="0" lang="en-US" sz="2800" b="0" i="0" u="none" strike="noStrike" kern="0" cap="none" spc="0" normalizeH="0" baseline="0" noProof="0">
              <a:ln>
                <a:noFill/>
              </a:ln>
              <a:solidFill>
                <a:srgbClr val="FFFF00"/>
              </a:solidFill>
              <a:effectLst/>
              <a:uLnTx/>
              <a:uFillTx/>
            </a:endParaRPr>
          </a:p>
        </p:txBody>
      </p:sp>
      <p:sp>
        <p:nvSpPr>
          <p:cNvPr id="29" name="Text 7">
            <a:extLst>
              <a:ext uri="{FF2B5EF4-FFF2-40B4-BE49-F238E27FC236}">
                <a16:creationId xmlns:a16="http://schemas.microsoft.com/office/drawing/2014/main" id="{289112C6-38AE-670B-3E2D-73E747B5E5F2}"/>
              </a:ext>
            </a:extLst>
          </p:cNvPr>
          <p:cNvSpPr/>
          <p:nvPr/>
        </p:nvSpPr>
        <p:spPr>
          <a:xfrm>
            <a:off x="13116400" y="6106098"/>
            <a:ext cx="3838099" cy="766048"/>
          </a:xfrm>
          <a:prstGeom prst="rect">
            <a:avLst/>
          </a:prstGeom>
          <a:noFill/>
          <a:ln/>
        </p:spPr>
        <p:txBody>
          <a:bodyPr wrap="none" lIns="0" tIns="0" rIns="0" bIns="0" rtlCol="0" anchor="t"/>
          <a:lstStyle/>
          <a:p>
            <a:pPr marL="0" marR="0" lvl="0" indent="0" defTabSz="914400" eaLnBrk="1" fontAlgn="auto" latinLnBrk="0" hangingPunct="1">
              <a:lnSpc>
                <a:spcPts val="2750"/>
              </a:lnSpc>
              <a:spcBef>
                <a:spcPts val="0"/>
              </a:spcBef>
              <a:spcAft>
                <a:spcPts val="0"/>
              </a:spcAft>
              <a:buClrTx/>
              <a:buSzTx/>
              <a:buFontTx/>
              <a:buNone/>
              <a:tabLst/>
              <a:defRPr/>
            </a:pPr>
            <a:r>
              <a:rPr kumimoji="0" lang="en-US" sz="2800" b="0" i="0" u="none" strike="noStrike" kern="0" cap="none" spc="0" normalizeH="0" baseline="0" noProof="0">
                <a:ln>
                  <a:noFill/>
                </a:ln>
                <a:solidFill>
                  <a:srgbClr val="FFFF00"/>
                </a:solidFill>
                <a:effectLst/>
                <a:uLnTx/>
                <a:uFillTx/>
                <a:ea typeface="Red Hat Text" pitchFamily="34" charset="-122"/>
                <a:cs typeface="Red Hat Text" pitchFamily="34" charset="-120"/>
              </a:rPr>
              <a:t>Hybride Ansätze</a:t>
            </a:r>
            <a:endParaRPr kumimoji="0" lang="en-US" sz="2800" b="0" i="0" u="none" strike="noStrike" kern="0" cap="none" spc="0" normalizeH="0" baseline="0" noProof="0">
              <a:ln>
                <a:noFill/>
              </a:ln>
              <a:solidFill>
                <a:srgbClr val="FFFF00"/>
              </a:solidFill>
              <a:effectLst/>
              <a:uLnTx/>
              <a:uFillTx/>
            </a:endParaRPr>
          </a:p>
        </p:txBody>
      </p:sp>
      <p:sp>
        <p:nvSpPr>
          <p:cNvPr id="35" name="TextBox 34">
            <a:extLst>
              <a:ext uri="{FF2B5EF4-FFF2-40B4-BE49-F238E27FC236}">
                <a16:creationId xmlns:a16="http://schemas.microsoft.com/office/drawing/2014/main" id="{A600DFF2-A202-69E5-ACA1-A8490397BA37}"/>
              </a:ext>
            </a:extLst>
          </p:cNvPr>
          <p:cNvSpPr txBox="1"/>
          <p:nvPr/>
        </p:nvSpPr>
        <p:spPr>
          <a:xfrm>
            <a:off x="534750" y="6804413"/>
            <a:ext cx="5435600" cy="2308324"/>
          </a:xfrm>
          <a:prstGeom prst="rect">
            <a:avLst/>
          </a:prstGeom>
          <a:noFill/>
        </p:spPr>
        <p:txBody>
          <a:bodyPr wrap="square" rtlCol="0">
            <a:spAutoFit/>
          </a:bodyPr>
          <a:lstStyle/>
          <a:p>
            <a:pPr>
              <a:lnSpc>
                <a:spcPct val="150000"/>
              </a:lnSpc>
            </a:pPr>
            <a:r>
              <a:rPr lang="en-GB" sz="2800" b="0" i="0" u="none" strike="noStrike" err="1">
                <a:solidFill>
                  <a:schemeClr val="bg1"/>
                </a:solidFill>
                <a:effectLst/>
              </a:rPr>
              <a:t>Manuell</a:t>
            </a:r>
            <a:r>
              <a:rPr lang="en-GB" sz="2800" b="0" i="0" u="none" strike="noStrike">
                <a:solidFill>
                  <a:schemeClr val="bg1"/>
                </a:solidFill>
                <a:effectLst/>
              </a:rPr>
              <a:t> </a:t>
            </a:r>
            <a:r>
              <a:rPr lang="en-GB" sz="2800" b="0" i="0" u="none" strike="noStrike" err="1">
                <a:solidFill>
                  <a:schemeClr val="bg1"/>
                </a:solidFill>
                <a:effectLst/>
              </a:rPr>
              <a:t>definierte</a:t>
            </a:r>
            <a:r>
              <a:rPr lang="en-GB" sz="2800" b="0" i="0" u="none" strike="noStrike">
                <a:solidFill>
                  <a:schemeClr val="bg1"/>
                </a:solidFill>
                <a:effectLst/>
              </a:rPr>
              <a:t> </a:t>
            </a:r>
            <a:r>
              <a:rPr lang="en-GB" sz="2800" b="0" i="0" u="none" strike="noStrike" err="1">
                <a:solidFill>
                  <a:schemeClr val="bg1"/>
                </a:solidFill>
                <a:effectLst/>
              </a:rPr>
              <a:t>Regeln</a:t>
            </a:r>
            <a:r>
              <a:rPr lang="en-GB" sz="2800" b="0" i="0" u="none" strike="noStrike">
                <a:solidFill>
                  <a:schemeClr val="bg1"/>
                </a:solidFill>
                <a:effectLst/>
              </a:rPr>
              <a:t>, die auf </a:t>
            </a:r>
            <a:r>
              <a:rPr lang="en-GB" sz="2800" b="0" i="0" u="none" strike="noStrike" err="1">
                <a:solidFill>
                  <a:schemeClr val="bg1"/>
                </a:solidFill>
                <a:effectLst/>
              </a:rPr>
              <a:t>syntaktischen</a:t>
            </a:r>
            <a:r>
              <a:rPr lang="en-GB" sz="2800" b="0" i="0" u="none" strike="noStrike">
                <a:solidFill>
                  <a:schemeClr val="bg1"/>
                </a:solidFill>
                <a:effectLst/>
              </a:rPr>
              <a:t> und </a:t>
            </a:r>
            <a:r>
              <a:rPr lang="en-GB" sz="2800" b="0" i="0" u="none" strike="noStrike" err="1">
                <a:solidFill>
                  <a:schemeClr val="bg1"/>
                </a:solidFill>
                <a:effectLst/>
              </a:rPr>
              <a:t>lexikalischen</a:t>
            </a:r>
            <a:r>
              <a:rPr lang="en-GB" sz="2800" b="0" i="0" u="none" strike="noStrike">
                <a:solidFill>
                  <a:schemeClr val="bg1"/>
                </a:solidFill>
                <a:effectLst/>
              </a:rPr>
              <a:t> </a:t>
            </a:r>
            <a:r>
              <a:rPr lang="en-GB" sz="2800" b="0" i="0" u="none" strike="noStrike" err="1">
                <a:solidFill>
                  <a:schemeClr val="bg1"/>
                </a:solidFill>
                <a:effectLst/>
              </a:rPr>
              <a:t>Mustern</a:t>
            </a:r>
            <a:r>
              <a:rPr lang="en-GB" sz="2800" b="0" i="0" u="none" strike="noStrike">
                <a:solidFill>
                  <a:schemeClr val="bg1"/>
                </a:solidFill>
                <a:effectLst/>
              </a:rPr>
              <a:t> </a:t>
            </a:r>
            <a:r>
              <a:rPr lang="en-GB" sz="2800" b="0" i="0" u="none" strike="noStrike" err="1">
                <a:solidFill>
                  <a:schemeClr val="bg1"/>
                </a:solidFill>
                <a:effectLst/>
              </a:rPr>
              <a:t>basieren</a:t>
            </a:r>
            <a:endParaRPr lang="en-GB" sz="2800" b="0" i="0" u="none" strike="noStrike">
              <a:solidFill>
                <a:schemeClr val="bg1"/>
              </a:solidFill>
              <a:effectLst/>
            </a:endParaRPr>
          </a:p>
          <a:p>
            <a:endParaRPr lang="en-DE">
              <a:solidFill>
                <a:schemeClr val="bg1"/>
              </a:solidFill>
            </a:endParaRPr>
          </a:p>
        </p:txBody>
      </p:sp>
      <p:sp>
        <p:nvSpPr>
          <p:cNvPr id="36" name="TextBox 35">
            <a:extLst>
              <a:ext uri="{FF2B5EF4-FFF2-40B4-BE49-F238E27FC236}">
                <a16:creationId xmlns:a16="http://schemas.microsoft.com/office/drawing/2014/main" id="{76F903DE-46A8-4FAA-0D69-46E97D957338}"/>
              </a:ext>
            </a:extLst>
          </p:cNvPr>
          <p:cNvSpPr txBox="1"/>
          <p:nvPr/>
        </p:nvSpPr>
        <p:spPr>
          <a:xfrm>
            <a:off x="6461350" y="6804413"/>
            <a:ext cx="5435600" cy="2403863"/>
          </a:xfrm>
          <a:prstGeom prst="rect">
            <a:avLst/>
          </a:prstGeom>
          <a:noFill/>
        </p:spPr>
        <p:txBody>
          <a:bodyPr wrap="square" rtlCol="0">
            <a:spAutoFit/>
          </a:bodyPr>
          <a:lstStyle/>
          <a:p>
            <a:pPr algn="l">
              <a:lnSpc>
                <a:spcPct val="150000"/>
              </a:lnSpc>
            </a:pPr>
            <a:r>
              <a:rPr lang="en-GB" sz="2800" b="0" i="0" u="none" strike="noStrike" err="1">
                <a:solidFill>
                  <a:schemeClr val="bg1"/>
                </a:solidFill>
                <a:effectLst/>
              </a:rPr>
              <a:t>Maschinelles</a:t>
            </a:r>
            <a:r>
              <a:rPr lang="en-GB" sz="2800" b="0" i="0" u="none" strike="noStrike">
                <a:solidFill>
                  <a:schemeClr val="bg1"/>
                </a:solidFill>
                <a:effectLst/>
              </a:rPr>
              <a:t> </a:t>
            </a:r>
            <a:r>
              <a:rPr lang="en-GB" sz="2800" b="0" i="0" u="none" strike="noStrike" err="1">
                <a:solidFill>
                  <a:schemeClr val="bg1"/>
                </a:solidFill>
                <a:effectLst/>
              </a:rPr>
              <a:t>Lernen</a:t>
            </a:r>
            <a:r>
              <a:rPr lang="en-GB" sz="2800" b="0" i="0" u="none" strike="noStrike">
                <a:solidFill>
                  <a:schemeClr val="bg1"/>
                </a:solidFill>
                <a:effectLst/>
              </a:rPr>
              <a:t>, </a:t>
            </a:r>
            <a:r>
              <a:rPr lang="en-GB" sz="2800" b="0" i="0" u="none" strike="noStrike" err="1">
                <a:solidFill>
                  <a:schemeClr val="bg1"/>
                </a:solidFill>
                <a:effectLst/>
              </a:rPr>
              <a:t>bei</a:t>
            </a:r>
            <a:r>
              <a:rPr lang="en-GB" sz="2800" b="0" i="0" u="none" strike="noStrike">
                <a:solidFill>
                  <a:schemeClr val="bg1"/>
                </a:solidFill>
                <a:effectLst/>
              </a:rPr>
              <a:t> </a:t>
            </a:r>
            <a:r>
              <a:rPr lang="en-GB" sz="2800" b="0" i="0" u="none" strike="noStrike" err="1">
                <a:solidFill>
                  <a:schemeClr val="bg1"/>
                </a:solidFill>
                <a:effectLst/>
              </a:rPr>
              <a:t>dem</a:t>
            </a:r>
            <a:r>
              <a:rPr lang="en-GB" sz="2800" b="0" i="0" u="none" strike="noStrike">
                <a:solidFill>
                  <a:schemeClr val="bg1"/>
                </a:solidFill>
                <a:effectLst/>
              </a:rPr>
              <a:t> </a:t>
            </a:r>
            <a:r>
              <a:rPr lang="en-GB" sz="2800" b="0" i="0" u="none" strike="noStrike" err="1">
                <a:solidFill>
                  <a:schemeClr val="bg1"/>
                </a:solidFill>
                <a:effectLst/>
              </a:rPr>
              <a:t>Modelle</a:t>
            </a:r>
            <a:r>
              <a:rPr lang="en-GB" sz="2800" b="0" i="0" u="none" strike="noStrike">
                <a:solidFill>
                  <a:schemeClr val="bg1"/>
                </a:solidFill>
                <a:effectLst/>
              </a:rPr>
              <a:t> </a:t>
            </a:r>
            <a:r>
              <a:rPr lang="en-GB" sz="2800" b="0" i="0" u="none" strike="noStrike" err="1">
                <a:solidFill>
                  <a:schemeClr val="bg1"/>
                </a:solidFill>
                <a:effectLst/>
              </a:rPr>
              <a:t>aus</a:t>
            </a:r>
            <a:r>
              <a:rPr lang="en-GB" sz="2800" b="0" i="0" u="none" strike="noStrike">
                <a:solidFill>
                  <a:schemeClr val="bg1"/>
                </a:solidFill>
                <a:effectLst/>
              </a:rPr>
              <a:t> </a:t>
            </a:r>
            <a:r>
              <a:rPr lang="en-GB" sz="2800" b="0" i="0" u="none" strike="noStrike" err="1">
                <a:solidFill>
                  <a:schemeClr val="bg1"/>
                </a:solidFill>
                <a:effectLst/>
              </a:rPr>
              <a:t>gelabelten</a:t>
            </a:r>
            <a:r>
              <a:rPr lang="en-GB" sz="2800" b="0" i="0" u="none" strike="noStrike">
                <a:solidFill>
                  <a:schemeClr val="bg1"/>
                </a:solidFill>
                <a:effectLst/>
              </a:rPr>
              <a:t> </a:t>
            </a:r>
            <a:r>
              <a:rPr lang="en-GB" sz="2800" b="0" i="0" u="none" strike="noStrike" err="1">
                <a:solidFill>
                  <a:schemeClr val="bg1"/>
                </a:solidFill>
                <a:effectLst/>
              </a:rPr>
              <a:t>Daten</a:t>
            </a:r>
            <a:r>
              <a:rPr lang="en-GB" sz="2800" b="0" i="0" u="none" strike="noStrike">
                <a:solidFill>
                  <a:schemeClr val="bg1"/>
                </a:solidFill>
                <a:effectLst/>
              </a:rPr>
              <a:t> Muster </a:t>
            </a:r>
            <a:r>
              <a:rPr lang="en-GB" sz="2800" b="0" i="0" u="none" strike="noStrike" err="1">
                <a:solidFill>
                  <a:schemeClr val="bg1"/>
                </a:solidFill>
                <a:effectLst/>
              </a:rPr>
              <a:t>lernen</a:t>
            </a:r>
            <a:r>
              <a:rPr lang="en-GB" sz="2800" b="0" i="0" u="none" strike="noStrike">
                <a:solidFill>
                  <a:schemeClr val="bg1"/>
                </a:solidFill>
                <a:effectLst/>
              </a:rPr>
              <a:t>.</a:t>
            </a:r>
          </a:p>
          <a:p>
            <a:pPr>
              <a:lnSpc>
                <a:spcPct val="150000"/>
              </a:lnSpc>
            </a:pPr>
            <a:endParaRPr lang="en-DE">
              <a:solidFill>
                <a:schemeClr val="bg1"/>
              </a:solidFill>
            </a:endParaRPr>
          </a:p>
        </p:txBody>
      </p:sp>
      <p:sp>
        <p:nvSpPr>
          <p:cNvPr id="37" name="TextBox 36">
            <a:extLst>
              <a:ext uri="{FF2B5EF4-FFF2-40B4-BE49-F238E27FC236}">
                <a16:creationId xmlns:a16="http://schemas.microsoft.com/office/drawing/2014/main" id="{1731AD8C-77A6-02EA-240C-B23D9948A2B6}"/>
              </a:ext>
            </a:extLst>
          </p:cNvPr>
          <p:cNvSpPr txBox="1"/>
          <p:nvPr/>
        </p:nvSpPr>
        <p:spPr>
          <a:xfrm>
            <a:off x="12317650" y="6881022"/>
            <a:ext cx="5435600" cy="1318181"/>
          </a:xfrm>
          <a:prstGeom prst="rect">
            <a:avLst/>
          </a:prstGeom>
          <a:noFill/>
        </p:spPr>
        <p:txBody>
          <a:bodyPr wrap="square" rtlCol="0">
            <a:spAutoFit/>
          </a:bodyPr>
          <a:lstStyle/>
          <a:p>
            <a:pPr algn="l">
              <a:lnSpc>
                <a:spcPct val="150000"/>
              </a:lnSpc>
            </a:pPr>
            <a:r>
              <a:rPr lang="en-GB" sz="2800" b="0" i="0" u="none" strike="noStrike" err="1">
                <a:solidFill>
                  <a:schemeClr val="bg1"/>
                </a:solidFill>
                <a:effectLst/>
              </a:rPr>
              <a:t>Kombination</a:t>
            </a:r>
            <a:r>
              <a:rPr lang="en-GB" sz="2800" b="0" i="0" u="none" strike="noStrike">
                <a:solidFill>
                  <a:schemeClr val="bg1"/>
                </a:solidFill>
                <a:effectLst/>
              </a:rPr>
              <a:t> von </a:t>
            </a:r>
            <a:r>
              <a:rPr lang="en-GB" sz="2800" b="0" i="0" u="none" strike="noStrike" err="1">
                <a:solidFill>
                  <a:schemeClr val="bg1"/>
                </a:solidFill>
                <a:effectLst/>
              </a:rPr>
              <a:t>regelbasierten</a:t>
            </a:r>
            <a:r>
              <a:rPr lang="en-GB" sz="2800" b="0" i="0" u="none" strike="noStrike">
                <a:solidFill>
                  <a:schemeClr val="bg1"/>
                </a:solidFill>
                <a:effectLst/>
              </a:rPr>
              <a:t> und </a:t>
            </a:r>
            <a:r>
              <a:rPr lang="en-GB" sz="2800" b="0" i="0" u="none" strike="noStrike" err="1">
                <a:solidFill>
                  <a:schemeClr val="bg1"/>
                </a:solidFill>
                <a:effectLst/>
              </a:rPr>
              <a:t>lernbasierten</a:t>
            </a:r>
            <a:r>
              <a:rPr lang="en-GB" sz="2800" b="0" i="0" u="none" strike="noStrike">
                <a:solidFill>
                  <a:schemeClr val="bg1"/>
                </a:solidFill>
                <a:effectLst/>
              </a:rPr>
              <a:t> </a:t>
            </a:r>
            <a:r>
              <a:rPr lang="en-GB" sz="2800" b="0" i="0" u="none" strike="noStrike" err="1">
                <a:solidFill>
                  <a:schemeClr val="bg1"/>
                </a:solidFill>
                <a:effectLst/>
              </a:rPr>
              <a:t>Techniken</a:t>
            </a:r>
            <a:r>
              <a:rPr lang="en-GB" sz="2800" b="0" i="0" u="none" strike="noStrike">
                <a:solidFill>
                  <a:schemeClr val="bg1"/>
                </a:solidFill>
                <a:effectLst/>
              </a:rPr>
              <a:t>.</a:t>
            </a:r>
          </a:p>
        </p:txBody>
      </p:sp>
      <p:sp>
        <p:nvSpPr>
          <p:cNvPr id="39" name="TextBox 38">
            <a:extLst>
              <a:ext uri="{FF2B5EF4-FFF2-40B4-BE49-F238E27FC236}">
                <a16:creationId xmlns:a16="http://schemas.microsoft.com/office/drawing/2014/main" id="{A801E411-E6D3-68E8-BD5E-952CC2656553}"/>
              </a:ext>
            </a:extLst>
          </p:cNvPr>
          <p:cNvSpPr txBox="1"/>
          <p:nvPr/>
        </p:nvSpPr>
        <p:spPr>
          <a:xfrm>
            <a:off x="5698991" y="2727147"/>
            <a:ext cx="6197959" cy="1963423"/>
          </a:xfrm>
          <a:prstGeom prst="rect">
            <a:avLst/>
          </a:prstGeom>
          <a:noFill/>
        </p:spPr>
        <p:txBody>
          <a:bodyPr wrap="square" rtlCol="0">
            <a:spAutoFit/>
          </a:bodyPr>
          <a:lstStyle/>
          <a:p>
            <a:pPr marL="342900" indent="-342900">
              <a:lnSpc>
                <a:spcPct val="150000"/>
              </a:lnSpc>
              <a:buFont typeface="+mj-lt"/>
              <a:buAutoNum type="arabicPeriod"/>
            </a:pPr>
            <a:r>
              <a:rPr lang="en-US" sz="2800" kern="0">
                <a:solidFill>
                  <a:schemeClr val="bg1"/>
                </a:solidFill>
                <a:latin typeface="Roboto Light" pitchFamily="34" charset="0"/>
                <a:ea typeface="Roboto Light" pitchFamily="34" charset="-122"/>
                <a:cs typeface="Roboto Light" pitchFamily="34" charset="-120"/>
              </a:rPr>
              <a:t>R</a:t>
            </a:r>
            <a:r>
              <a:rPr kumimoji="0" lang="en-US" sz="2800" b="0" i="0" u="none" strike="noStrike" kern="0" cap="none" spc="0" normalizeH="0" baseline="0" noProof="0" err="1">
                <a:ln>
                  <a:noFill/>
                </a:ln>
                <a:solidFill>
                  <a:schemeClr val="bg1"/>
                </a:solidFill>
                <a:effectLst/>
                <a:uLnTx/>
                <a:uFillTx/>
                <a:latin typeface="Roboto Light" pitchFamily="34" charset="0"/>
                <a:ea typeface="Roboto Light" pitchFamily="34" charset="-122"/>
                <a:cs typeface="Roboto Light" pitchFamily="34" charset="-120"/>
              </a:rPr>
              <a:t>egelbasierte</a:t>
            </a:r>
            <a:endParaRPr kumimoji="0" lang="en-US" sz="2800" b="0" i="0" u="none" strike="noStrike" kern="0" cap="none" spc="0" normalizeH="0" baseline="0" noProof="0">
              <a:ln>
                <a:noFill/>
              </a:ln>
              <a:solidFill>
                <a:schemeClr val="bg1"/>
              </a:solidFill>
              <a:effectLst/>
              <a:uLnTx/>
              <a:uFillTx/>
              <a:latin typeface="Roboto Light" pitchFamily="34" charset="0"/>
              <a:ea typeface="Roboto Light" pitchFamily="34" charset="-122"/>
              <a:cs typeface="Roboto Light" pitchFamily="34" charset="-120"/>
            </a:endParaRPr>
          </a:p>
          <a:p>
            <a:pPr marL="342900" indent="-342900">
              <a:lnSpc>
                <a:spcPct val="150000"/>
              </a:lnSpc>
              <a:buFont typeface="+mj-lt"/>
              <a:buAutoNum type="arabicPeriod"/>
            </a:pPr>
            <a:r>
              <a:rPr kumimoji="0" lang="en-US" sz="2800" b="0" i="0" u="none" strike="noStrike" kern="0" cap="none" spc="0" normalizeH="0" baseline="0" noProof="0">
                <a:ln>
                  <a:noFill/>
                </a:ln>
                <a:solidFill>
                  <a:schemeClr val="bg1"/>
                </a:solidFill>
                <a:effectLst/>
                <a:uLnTx/>
                <a:uFillTx/>
                <a:latin typeface="Roboto Light" pitchFamily="34" charset="0"/>
                <a:ea typeface="Roboto Light" pitchFamily="34" charset="-122"/>
                <a:cs typeface="Roboto Light" pitchFamily="34" charset="-120"/>
              </a:rPr>
              <a:t> </a:t>
            </a:r>
            <a:r>
              <a:rPr lang="en-US" sz="2800" kern="0">
                <a:solidFill>
                  <a:schemeClr val="bg1"/>
                </a:solidFill>
                <a:latin typeface="Roboto Light" pitchFamily="34" charset="0"/>
                <a:ea typeface="Roboto Light" pitchFamily="34" charset="-122"/>
                <a:cs typeface="Roboto Light" pitchFamily="34" charset="-120"/>
              </a:rPr>
              <a:t>L</a:t>
            </a:r>
            <a:r>
              <a:rPr kumimoji="0" lang="en-US" sz="2800" b="0" i="0" u="none" strike="noStrike" kern="0" cap="none" spc="0" normalizeH="0" baseline="0" noProof="0" err="1">
                <a:ln>
                  <a:noFill/>
                </a:ln>
                <a:solidFill>
                  <a:schemeClr val="bg1"/>
                </a:solidFill>
                <a:effectLst/>
                <a:uLnTx/>
                <a:uFillTx/>
                <a:latin typeface="Roboto Light" pitchFamily="34" charset="0"/>
                <a:ea typeface="Roboto Light" pitchFamily="34" charset="-122"/>
                <a:cs typeface="Roboto Light" pitchFamily="34" charset="-120"/>
              </a:rPr>
              <a:t>ernbasierte</a:t>
            </a:r>
            <a:endParaRPr kumimoji="0" lang="en-US" sz="2800" b="0" i="0" u="none" strike="noStrike" kern="0" cap="none" spc="0" normalizeH="0" baseline="0" noProof="0">
              <a:ln>
                <a:noFill/>
              </a:ln>
              <a:solidFill>
                <a:schemeClr val="bg1"/>
              </a:solidFill>
              <a:effectLst/>
              <a:uLnTx/>
              <a:uFillTx/>
              <a:latin typeface="Roboto Light" pitchFamily="34" charset="0"/>
              <a:ea typeface="Roboto Light" pitchFamily="34" charset="-122"/>
              <a:cs typeface="Roboto Light" pitchFamily="34" charset="-120"/>
            </a:endParaRPr>
          </a:p>
          <a:p>
            <a:pPr marL="342900" indent="-342900">
              <a:lnSpc>
                <a:spcPct val="150000"/>
              </a:lnSpc>
              <a:buFont typeface="+mj-lt"/>
              <a:buAutoNum type="arabicPeriod"/>
            </a:pPr>
            <a:r>
              <a:rPr lang="en-US" sz="2800" kern="0">
                <a:solidFill>
                  <a:schemeClr val="bg1"/>
                </a:solidFill>
                <a:latin typeface="Roboto Light" pitchFamily="34" charset="0"/>
                <a:ea typeface="Roboto Light" pitchFamily="34" charset="-122"/>
                <a:cs typeface="Roboto Light" pitchFamily="34" charset="-120"/>
              </a:rPr>
              <a:t>H</a:t>
            </a:r>
            <a:r>
              <a:rPr kumimoji="0" lang="en-US" sz="2800" b="0" i="0" u="none" strike="noStrike" kern="0" cap="none" spc="0" normalizeH="0" baseline="0" noProof="0" err="1">
                <a:ln>
                  <a:noFill/>
                </a:ln>
                <a:solidFill>
                  <a:schemeClr val="bg1"/>
                </a:solidFill>
                <a:effectLst/>
                <a:uLnTx/>
                <a:uFillTx/>
                <a:latin typeface="Roboto Light" pitchFamily="34" charset="0"/>
                <a:ea typeface="Roboto Light" pitchFamily="34" charset="-122"/>
                <a:cs typeface="Roboto Light" pitchFamily="34" charset="-120"/>
              </a:rPr>
              <a:t>ybride</a:t>
            </a:r>
            <a:r>
              <a:rPr kumimoji="0" lang="en-US" sz="2800" b="0" i="0" u="none" strike="noStrike" kern="0" cap="none" spc="0" normalizeH="0" baseline="0" noProof="0">
                <a:ln>
                  <a:noFill/>
                </a:ln>
                <a:solidFill>
                  <a:schemeClr val="bg1"/>
                </a:solidFill>
                <a:effectLst/>
                <a:uLnTx/>
                <a:uFillTx/>
                <a:latin typeface="Roboto Light" pitchFamily="34" charset="0"/>
                <a:ea typeface="Roboto Light" pitchFamily="34" charset="-122"/>
                <a:cs typeface="Roboto Light" pitchFamily="34" charset="-120"/>
              </a:rPr>
              <a:t> </a:t>
            </a:r>
            <a:r>
              <a:rPr kumimoji="0" lang="en-US" sz="2800" b="0" i="0" u="none" strike="noStrike" kern="0" cap="none" spc="0" normalizeH="0" baseline="0" noProof="0" err="1">
                <a:ln>
                  <a:noFill/>
                </a:ln>
                <a:solidFill>
                  <a:schemeClr val="bg1"/>
                </a:solidFill>
                <a:effectLst/>
                <a:uLnTx/>
                <a:uFillTx/>
                <a:latin typeface="Roboto Light" pitchFamily="34" charset="0"/>
                <a:ea typeface="Roboto Light" pitchFamily="34" charset="-122"/>
                <a:cs typeface="Roboto Light" pitchFamily="34" charset="-120"/>
              </a:rPr>
              <a:t>Ansätze</a:t>
            </a:r>
            <a:r>
              <a:rPr kumimoji="0" lang="en-US" sz="2800" b="0" i="0" u="none" strike="noStrike" kern="0" cap="none" spc="0" normalizeH="0" baseline="0" noProof="0">
                <a:ln>
                  <a:noFill/>
                </a:ln>
                <a:solidFill>
                  <a:schemeClr val="bg1"/>
                </a:solidFill>
                <a:effectLst/>
                <a:uLnTx/>
                <a:uFillTx/>
                <a:latin typeface="Roboto Light" pitchFamily="34" charset="0"/>
                <a:ea typeface="Roboto Light" pitchFamily="34" charset="-122"/>
                <a:cs typeface="Roboto Light" pitchFamily="34" charset="-120"/>
              </a:rPr>
              <a:t>.</a:t>
            </a:r>
            <a:endParaRPr lang="en-DE" sz="2800"/>
          </a:p>
        </p:txBody>
      </p:sp>
    </p:spTree>
    <p:extLst>
      <p:ext uri="{BB962C8B-B14F-4D97-AF65-F5344CB8AC3E}">
        <p14:creationId xmlns:p14="http://schemas.microsoft.com/office/powerpoint/2010/main" val="51940250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986CCCC1-C04D-BF28-B234-BD8AC53181C0}"/>
            </a:ext>
          </a:extLst>
        </p:cNvPr>
        <p:cNvGrpSpPr/>
        <p:nvPr/>
      </p:nvGrpSpPr>
      <p:grpSpPr>
        <a:xfrm>
          <a:off x="0" y="0"/>
          <a:ext cx="0" cy="0"/>
          <a:chOff x="0" y="0"/>
          <a:chExt cx="0" cy="0"/>
        </a:xfrm>
      </p:grpSpPr>
      <p:sp>
        <p:nvSpPr>
          <p:cNvPr id="2" name="Shape 3">
            <a:extLst>
              <a:ext uri="{FF2B5EF4-FFF2-40B4-BE49-F238E27FC236}">
                <a16:creationId xmlns:a16="http://schemas.microsoft.com/office/drawing/2014/main" id="{D54BE56A-DD7B-935F-D9AA-79B014580DF9}"/>
              </a:ext>
            </a:extLst>
          </p:cNvPr>
          <p:cNvSpPr/>
          <p:nvPr/>
        </p:nvSpPr>
        <p:spPr>
          <a:xfrm>
            <a:off x="1368862" y="5501759"/>
            <a:ext cx="1619845" cy="828199"/>
          </a:xfrm>
          <a:prstGeom prst="roundRect">
            <a:avLst>
              <a:gd name="adj" fmla="val 4324"/>
            </a:avLst>
          </a:prstGeom>
          <a:solidFill>
            <a:srgbClr val="FFA44F"/>
          </a:solidFill>
          <a:ln/>
        </p:spPr>
        <p:txBody>
          <a:bodyPr/>
          <a:lstStyle/>
          <a:p>
            <a:endParaRPr lang="en-DE"/>
          </a:p>
        </p:txBody>
      </p:sp>
      <p:sp>
        <p:nvSpPr>
          <p:cNvPr id="3" name="Text 4">
            <a:extLst>
              <a:ext uri="{FF2B5EF4-FFF2-40B4-BE49-F238E27FC236}">
                <a16:creationId xmlns:a16="http://schemas.microsoft.com/office/drawing/2014/main" id="{4E6A2484-D924-3E38-DF2C-EEC886D15ADC}"/>
              </a:ext>
            </a:extLst>
          </p:cNvPr>
          <p:cNvSpPr/>
          <p:nvPr/>
        </p:nvSpPr>
        <p:spPr>
          <a:xfrm>
            <a:off x="1607463" y="5677138"/>
            <a:ext cx="91678" cy="477322"/>
          </a:xfrm>
          <a:prstGeom prst="rect">
            <a:avLst/>
          </a:prstGeom>
          <a:noFill/>
          <a:ln/>
        </p:spPr>
        <p:txBody>
          <a:bodyPr wrap="none" lIns="0" tIns="0" rIns="0" bIns="0" rtlCol="0" anchor="t"/>
          <a:lstStyle/>
          <a:p>
            <a:pPr marL="0" indent="0" algn="ctr">
              <a:lnSpc>
                <a:spcPts val="3750"/>
              </a:lnSpc>
              <a:buNone/>
            </a:pPr>
            <a:r>
              <a:rPr lang="en-US" sz="2300">
                <a:solidFill>
                  <a:srgbClr val="000000"/>
                </a:solidFill>
                <a:latin typeface="Red Hat Text" pitchFamily="34" charset="0"/>
                <a:ea typeface="Red Hat Text" pitchFamily="34" charset="-122"/>
                <a:cs typeface="Red Hat Text" pitchFamily="34" charset="-120"/>
              </a:rPr>
              <a:t>1</a:t>
            </a:r>
            <a:endParaRPr lang="en-US" sz="2300"/>
          </a:p>
        </p:txBody>
      </p:sp>
      <p:sp>
        <p:nvSpPr>
          <p:cNvPr id="4" name="Text 5">
            <a:extLst>
              <a:ext uri="{FF2B5EF4-FFF2-40B4-BE49-F238E27FC236}">
                <a16:creationId xmlns:a16="http://schemas.microsoft.com/office/drawing/2014/main" id="{91BA289D-8740-4717-1A2C-484AEFDD43FD}"/>
              </a:ext>
            </a:extLst>
          </p:cNvPr>
          <p:cNvSpPr/>
          <p:nvPr/>
        </p:nvSpPr>
        <p:spPr>
          <a:xfrm>
            <a:off x="3227308" y="5740360"/>
            <a:ext cx="3239929" cy="409062"/>
          </a:xfrm>
          <a:prstGeom prst="rect">
            <a:avLst/>
          </a:prstGeom>
          <a:noFill/>
          <a:ln/>
        </p:spPr>
        <p:txBody>
          <a:bodyPr wrap="none" lIns="0" tIns="0" rIns="0" bIns="0" rtlCol="0" anchor="t"/>
          <a:lstStyle/>
          <a:p>
            <a:pPr>
              <a:lnSpc>
                <a:spcPts val="2750"/>
              </a:lnSpc>
            </a:pPr>
            <a:r>
              <a:rPr lang="en-US" sz="2800">
                <a:solidFill>
                  <a:schemeClr val="bg1"/>
                </a:solidFill>
                <a:latin typeface="Red Hat Text" pitchFamily="34" charset="0"/>
                <a:ea typeface="Red Hat Text" pitchFamily="34" charset="-122"/>
                <a:cs typeface="Red Hat Text" pitchFamily="34" charset="-120"/>
              </a:rPr>
              <a:t>Retrieval Information</a:t>
            </a:r>
            <a:endParaRPr lang="en-US" sz="2800">
              <a:solidFill>
                <a:schemeClr val="bg1"/>
              </a:solidFill>
            </a:endParaRPr>
          </a:p>
        </p:txBody>
      </p:sp>
      <p:sp>
        <p:nvSpPr>
          <p:cNvPr id="5" name="Shape 6">
            <a:extLst>
              <a:ext uri="{FF2B5EF4-FFF2-40B4-BE49-F238E27FC236}">
                <a16:creationId xmlns:a16="http://schemas.microsoft.com/office/drawing/2014/main" id="{CC222391-5967-45D6-DC36-E282DAC37419}"/>
              </a:ext>
            </a:extLst>
          </p:cNvPr>
          <p:cNvSpPr/>
          <p:nvPr/>
        </p:nvSpPr>
        <p:spPr>
          <a:xfrm>
            <a:off x="3108008" y="6314718"/>
            <a:ext cx="11101030" cy="15240"/>
          </a:xfrm>
          <a:prstGeom prst="roundRect">
            <a:avLst>
              <a:gd name="adj" fmla="val 234959"/>
            </a:avLst>
          </a:prstGeom>
          <a:solidFill>
            <a:srgbClr val="FFA44F"/>
          </a:solidFill>
          <a:ln/>
        </p:spPr>
        <p:txBody>
          <a:bodyPr/>
          <a:lstStyle/>
          <a:p>
            <a:endParaRPr lang="en-DE"/>
          </a:p>
        </p:txBody>
      </p:sp>
      <p:sp>
        <p:nvSpPr>
          <p:cNvPr id="6" name="Shape 7">
            <a:extLst>
              <a:ext uri="{FF2B5EF4-FFF2-40B4-BE49-F238E27FC236}">
                <a16:creationId xmlns:a16="http://schemas.microsoft.com/office/drawing/2014/main" id="{A9BBE54C-0701-4897-96BC-7CA289575CF7}"/>
              </a:ext>
            </a:extLst>
          </p:cNvPr>
          <p:cNvSpPr/>
          <p:nvPr/>
        </p:nvSpPr>
        <p:spPr>
          <a:xfrm>
            <a:off x="1368862" y="6449258"/>
            <a:ext cx="3239810" cy="828199"/>
          </a:xfrm>
          <a:prstGeom prst="roundRect">
            <a:avLst>
              <a:gd name="adj" fmla="val 4324"/>
            </a:avLst>
          </a:prstGeom>
          <a:solidFill>
            <a:srgbClr val="FFA44F"/>
          </a:solidFill>
          <a:ln/>
        </p:spPr>
        <p:txBody>
          <a:bodyPr/>
          <a:lstStyle/>
          <a:p>
            <a:endParaRPr lang="en-DE"/>
          </a:p>
        </p:txBody>
      </p:sp>
      <p:sp>
        <p:nvSpPr>
          <p:cNvPr id="7" name="Text 8">
            <a:extLst>
              <a:ext uri="{FF2B5EF4-FFF2-40B4-BE49-F238E27FC236}">
                <a16:creationId xmlns:a16="http://schemas.microsoft.com/office/drawing/2014/main" id="{B0D91A49-4CC6-C753-618C-FF9FC6225127}"/>
              </a:ext>
            </a:extLst>
          </p:cNvPr>
          <p:cNvSpPr/>
          <p:nvPr/>
        </p:nvSpPr>
        <p:spPr>
          <a:xfrm>
            <a:off x="1607463" y="6624638"/>
            <a:ext cx="179070" cy="477322"/>
          </a:xfrm>
          <a:prstGeom prst="rect">
            <a:avLst/>
          </a:prstGeom>
          <a:noFill/>
          <a:ln/>
        </p:spPr>
        <p:txBody>
          <a:bodyPr wrap="none" lIns="0" tIns="0" rIns="0" bIns="0" rtlCol="0" anchor="t"/>
          <a:lstStyle/>
          <a:p>
            <a:pPr marL="0" indent="0" algn="ctr">
              <a:lnSpc>
                <a:spcPts val="3750"/>
              </a:lnSpc>
              <a:buNone/>
            </a:pPr>
            <a:r>
              <a:rPr lang="en-US" sz="2300">
                <a:solidFill>
                  <a:srgbClr val="000000"/>
                </a:solidFill>
                <a:latin typeface="Red Hat Text" pitchFamily="34" charset="0"/>
                <a:ea typeface="Red Hat Text" pitchFamily="34" charset="-122"/>
                <a:cs typeface="Red Hat Text" pitchFamily="34" charset="-120"/>
              </a:rPr>
              <a:t>2</a:t>
            </a:r>
            <a:endParaRPr lang="en-US" sz="2300"/>
          </a:p>
        </p:txBody>
      </p:sp>
      <p:sp>
        <p:nvSpPr>
          <p:cNvPr id="8" name="Text 9">
            <a:extLst>
              <a:ext uri="{FF2B5EF4-FFF2-40B4-BE49-F238E27FC236}">
                <a16:creationId xmlns:a16="http://schemas.microsoft.com/office/drawing/2014/main" id="{3114DE24-E6EC-9D0C-053A-C6010BD26D87}"/>
              </a:ext>
            </a:extLst>
          </p:cNvPr>
          <p:cNvSpPr/>
          <p:nvPr/>
        </p:nvSpPr>
        <p:spPr>
          <a:xfrm>
            <a:off x="4847273" y="6687860"/>
            <a:ext cx="2512219" cy="350996"/>
          </a:xfrm>
          <a:prstGeom prst="rect">
            <a:avLst/>
          </a:prstGeom>
          <a:noFill/>
          <a:ln/>
        </p:spPr>
        <p:txBody>
          <a:bodyPr wrap="none" lIns="0" tIns="0" rIns="0" bIns="0" rtlCol="0" anchor="t"/>
          <a:lstStyle/>
          <a:p>
            <a:pPr marL="0" indent="0" algn="l">
              <a:lnSpc>
                <a:spcPts val="2750"/>
              </a:lnSpc>
              <a:buNone/>
            </a:pPr>
            <a:r>
              <a:rPr lang="en-US" sz="2800">
                <a:solidFill>
                  <a:schemeClr val="bg1"/>
                </a:solidFill>
                <a:latin typeface="Red Hat Text" pitchFamily="34" charset="0"/>
                <a:ea typeface="Red Hat Text" pitchFamily="34" charset="-122"/>
                <a:cs typeface="Red Hat Text" pitchFamily="34" charset="-120"/>
              </a:rPr>
              <a:t>Question Answering</a:t>
            </a:r>
            <a:endParaRPr lang="en-US" sz="2800">
              <a:solidFill>
                <a:schemeClr val="bg1"/>
              </a:solidFill>
            </a:endParaRPr>
          </a:p>
        </p:txBody>
      </p:sp>
      <p:sp>
        <p:nvSpPr>
          <p:cNvPr id="9" name="Shape 10">
            <a:extLst>
              <a:ext uri="{FF2B5EF4-FFF2-40B4-BE49-F238E27FC236}">
                <a16:creationId xmlns:a16="http://schemas.microsoft.com/office/drawing/2014/main" id="{6415CA0E-10E9-64F7-090F-2AF6D4B27014}"/>
              </a:ext>
            </a:extLst>
          </p:cNvPr>
          <p:cNvSpPr/>
          <p:nvPr/>
        </p:nvSpPr>
        <p:spPr>
          <a:xfrm>
            <a:off x="4727972" y="7262217"/>
            <a:ext cx="9481066" cy="15240"/>
          </a:xfrm>
          <a:prstGeom prst="roundRect">
            <a:avLst>
              <a:gd name="adj" fmla="val 234959"/>
            </a:avLst>
          </a:prstGeom>
          <a:solidFill>
            <a:srgbClr val="FFA44F"/>
          </a:solidFill>
          <a:ln/>
        </p:spPr>
        <p:txBody>
          <a:bodyPr/>
          <a:lstStyle/>
          <a:p>
            <a:endParaRPr lang="en-DE"/>
          </a:p>
        </p:txBody>
      </p:sp>
      <p:sp>
        <p:nvSpPr>
          <p:cNvPr id="10" name="Shape 11">
            <a:extLst>
              <a:ext uri="{FF2B5EF4-FFF2-40B4-BE49-F238E27FC236}">
                <a16:creationId xmlns:a16="http://schemas.microsoft.com/office/drawing/2014/main" id="{BAB65B6B-F47A-0B22-64B6-18F08B1B29FA}"/>
              </a:ext>
            </a:extLst>
          </p:cNvPr>
          <p:cNvSpPr/>
          <p:nvPr/>
        </p:nvSpPr>
        <p:spPr>
          <a:xfrm>
            <a:off x="1368862" y="7396758"/>
            <a:ext cx="4859774" cy="828199"/>
          </a:xfrm>
          <a:prstGeom prst="roundRect">
            <a:avLst>
              <a:gd name="adj" fmla="val 4324"/>
            </a:avLst>
          </a:prstGeom>
          <a:solidFill>
            <a:srgbClr val="FFA44F"/>
          </a:solidFill>
          <a:ln/>
        </p:spPr>
        <p:txBody>
          <a:bodyPr/>
          <a:lstStyle/>
          <a:p>
            <a:endParaRPr lang="en-DE"/>
          </a:p>
        </p:txBody>
      </p:sp>
      <p:sp>
        <p:nvSpPr>
          <p:cNvPr id="11" name="Text 12">
            <a:extLst>
              <a:ext uri="{FF2B5EF4-FFF2-40B4-BE49-F238E27FC236}">
                <a16:creationId xmlns:a16="http://schemas.microsoft.com/office/drawing/2014/main" id="{366568C4-E00B-C954-E4D5-4A4944DA31C8}"/>
              </a:ext>
            </a:extLst>
          </p:cNvPr>
          <p:cNvSpPr/>
          <p:nvPr/>
        </p:nvSpPr>
        <p:spPr>
          <a:xfrm>
            <a:off x="1607463" y="7572137"/>
            <a:ext cx="179070" cy="477322"/>
          </a:xfrm>
          <a:prstGeom prst="rect">
            <a:avLst/>
          </a:prstGeom>
          <a:noFill/>
          <a:ln/>
        </p:spPr>
        <p:txBody>
          <a:bodyPr wrap="none" lIns="0" tIns="0" rIns="0" bIns="0" rtlCol="0" anchor="t"/>
          <a:lstStyle/>
          <a:p>
            <a:pPr marL="0" indent="0" algn="ctr">
              <a:lnSpc>
                <a:spcPts val="3750"/>
              </a:lnSpc>
              <a:buNone/>
            </a:pPr>
            <a:r>
              <a:rPr lang="en-US" sz="2300">
                <a:solidFill>
                  <a:srgbClr val="000000"/>
                </a:solidFill>
                <a:latin typeface="Red Hat Text" pitchFamily="34" charset="0"/>
                <a:ea typeface="Red Hat Text" pitchFamily="34" charset="-122"/>
                <a:cs typeface="Red Hat Text" pitchFamily="34" charset="-120"/>
              </a:rPr>
              <a:t>3</a:t>
            </a:r>
            <a:endParaRPr lang="en-US" sz="2300"/>
          </a:p>
        </p:txBody>
      </p:sp>
      <p:sp>
        <p:nvSpPr>
          <p:cNvPr id="12" name="Text 13">
            <a:extLst>
              <a:ext uri="{FF2B5EF4-FFF2-40B4-BE49-F238E27FC236}">
                <a16:creationId xmlns:a16="http://schemas.microsoft.com/office/drawing/2014/main" id="{2505E7F5-82BA-82EE-4D24-2FF58EB58A4A}"/>
              </a:ext>
            </a:extLst>
          </p:cNvPr>
          <p:cNvSpPr/>
          <p:nvPr/>
        </p:nvSpPr>
        <p:spPr>
          <a:xfrm>
            <a:off x="6467237" y="7635358"/>
            <a:ext cx="3184763" cy="470297"/>
          </a:xfrm>
          <a:prstGeom prst="rect">
            <a:avLst/>
          </a:prstGeom>
          <a:noFill/>
          <a:ln/>
        </p:spPr>
        <p:txBody>
          <a:bodyPr wrap="none" lIns="0" tIns="0" rIns="0" bIns="0" rtlCol="0" anchor="t"/>
          <a:lstStyle/>
          <a:p>
            <a:pPr>
              <a:lnSpc>
                <a:spcPts val="2750"/>
              </a:lnSpc>
            </a:pPr>
            <a:r>
              <a:rPr lang="en-US" sz="2800">
                <a:solidFill>
                  <a:schemeClr val="bg1"/>
                </a:solidFill>
                <a:latin typeface="Red Hat Text" pitchFamily="34" charset="0"/>
                <a:ea typeface="Red Hat Text" pitchFamily="34" charset="-122"/>
                <a:cs typeface="Red Hat Text" pitchFamily="34" charset="-120"/>
              </a:rPr>
              <a:t>Translation Machine</a:t>
            </a:r>
            <a:endParaRPr lang="en-US" sz="2200">
              <a:solidFill>
                <a:schemeClr val="bg1"/>
              </a:solidFill>
            </a:endParaRPr>
          </a:p>
        </p:txBody>
      </p:sp>
      <p:sp>
        <p:nvSpPr>
          <p:cNvPr id="15" name="Shape 14">
            <a:extLst>
              <a:ext uri="{FF2B5EF4-FFF2-40B4-BE49-F238E27FC236}">
                <a16:creationId xmlns:a16="http://schemas.microsoft.com/office/drawing/2014/main" id="{066335B1-4BBF-C236-3114-DDDC1E713405}"/>
              </a:ext>
            </a:extLst>
          </p:cNvPr>
          <p:cNvSpPr/>
          <p:nvPr/>
        </p:nvSpPr>
        <p:spPr>
          <a:xfrm>
            <a:off x="6347936" y="8209717"/>
            <a:ext cx="7861102" cy="15240"/>
          </a:xfrm>
          <a:prstGeom prst="roundRect">
            <a:avLst>
              <a:gd name="adj" fmla="val 234959"/>
            </a:avLst>
          </a:prstGeom>
          <a:solidFill>
            <a:srgbClr val="FFA44F"/>
          </a:solidFill>
          <a:ln/>
        </p:spPr>
        <p:txBody>
          <a:bodyPr/>
          <a:lstStyle/>
          <a:p>
            <a:endParaRPr lang="en-DE"/>
          </a:p>
        </p:txBody>
      </p:sp>
      <p:sp>
        <p:nvSpPr>
          <p:cNvPr id="16" name="Shape 15">
            <a:extLst>
              <a:ext uri="{FF2B5EF4-FFF2-40B4-BE49-F238E27FC236}">
                <a16:creationId xmlns:a16="http://schemas.microsoft.com/office/drawing/2014/main" id="{68FCE993-B60E-A554-BEC1-E253E6281D3C}"/>
              </a:ext>
            </a:extLst>
          </p:cNvPr>
          <p:cNvSpPr/>
          <p:nvPr/>
        </p:nvSpPr>
        <p:spPr>
          <a:xfrm>
            <a:off x="1368862" y="8344257"/>
            <a:ext cx="6479738" cy="828199"/>
          </a:xfrm>
          <a:prstGeom prst="roundRect">
            <a:avLst>
              <a:gd name="adj" fmla="val 4324"/>
            </a:avLst>
          </a:prstGeom>
          <a:solidFill>
            <a:srgbClr val="FFA44F"/>
          </a:solidFill>
          <a:ln/>
        </p:spPr>
        <p:txBody>
          <a:bodyPr/>
          <a:lstStyle/>
          <a:p>
            <a:endParaRPr lang="en-DE"/>
          </a:p>
        </p:txBody>
      </p:sp>
      <p:sp>
        <p:nvSpPr>
          <p:cNvPr id="17" name="Text 16">
            <a:extLst>
              <a:ext uri="{FF2B5EF4-FFF2-40B4-BE49-F238E27FC236}">
                <a16:creationId xmlns:a16="http://schemas.microsoft.com/office/drawing/2014/main" id="{1005E43B-E10D-1CFB-B761-DA6C6707710A}"/>
              </a:ext>
            </a:extLst>
          </p:cNvPr>
          <p:cNvSpPr/>
          <p:nvPr/>
        </p:nvSpPr>
        <p:spPr>
          <a:xfrm>
            <a:off x="1607463" y="8519636"/>
            <a:ext cx="184428" cy="477322"/>
          </a:xfrm>
          <a:prstGeom prst="rect">
            <a:avLst/>
          </a:prstGeom>
          <a:noFill/>
          <a:ln/>
        </p:spPr>
        <p:txBody>
          <a:bodyPr wrap="none" lIns="0" tIns="0" rIns="0" bIns="0" rtlCol="0" anchor="t"/>
          <a:lstStyle/>
          <a:p>
            <a:pPr marL="0" indent="0" algn="ctr">
              <a:lnSpc>
                <a:spcPts val="3750"/>
              </a:lnSpc>
              <a:buNone/>
            </a:pPr>
            <a:r>
              <a:rPr lang="en-US" sz="2300">
                <a:solidFill>
                  <a:srgbClr val="000000"/>
                </a:solidFill>
                <a:latin typeface="Red Hat Text" pitchFamily="34" charset="0"/>
                <a:ea typeface="Red Hat Text" pitchFamily="34" charset="-122"/>
                <a:cs typeface="Red Hat Text" pitchFamily="34" charset="-120"/>
              </a:rPr>
              <a:t>4</a:t>
            </a:r>
            <a:endParaRPr lang="en-US" sz="2300"/>
          </a:p>
        </p:txBody>
      </p:sp>
      <p:sp>
        <p:nvSpPr>
          <p:cNvPr id="18" name="Text 17">
            <a:extLst>
              <a:ext uri="{FF2B5EF4-FFF2-40B4-BE49-F238E27FC236}">
                <a16:creationId xmlns:a16="http://schemas.microsoft.com/office/drawing/2014/main" id="{F64EF5FD-2D29-F121-E1B9-8801373DFCD5}"/>
              </a:ext>
            </a:extLst>
          </p:cNvPr>
          <p:cNvSpPr/>
          <p:nvPr/>
        </p:nvSpPr>
        <p:spPr>
          <a:xfrm>
            <a:off x="8087201" y="8582858"/>
            <a:ext cx="1883331" cy="350996"/>
          </a:xfrm>
          <a:prstGeom prst="rect">
            <a:avLst/>
          </a:prstGeom>
          <a:noFill/>
          <a:ln/>
        </p:spPr>
        <p:txBody>
          <a:bodyPr wrap="none" lIns="0" tIns="0" rIns="0" bIns="0" rtlCol="0" anchor="t"/>
          <a:lstStyle/>
          <a:p>
            <a:pPr marL="0" indent="0" algn="l">
              <a:lnSpc>
                <a:spcPts val="2750"/>
              </a:lnSpc>
              <a:buNone/>
            </a:pPr>
            <a:r>
              <a:rPr lang="en-US" sz="2800">
                <a:solidFill>
                  <a:schemeClr val="bg1"/>
                </a:solidFill>
                <a:latin typeface="Red Hat Text" pitchFamily="34" charset="0"/>
                <a:ea typeface="Red Hat Text" pitchFamily="34" charset="-122"/>
                <a:cs typeface="Red Hat Text" pitchFamily="34" charset="-120"/>
              </a:rPr>
              <a:t>Text Clustering</a:t>
            </a:r>
            <a:endParaRPr lang="en-US" sz="2800">
              <a:solidFill>
                <a:schemeClr val="bg1"/>
              </a:solidFill>
            </a:endParaRPr>
          </a:p>
        </p:txBody>
      </p:sp>
      <p:sp>
        <p:nvSpPr>
          <p:cNvPr id="24" name="TextBox 23">
            <a:extLst>
              <a:ext uri="{FF2B5EF4-FFF2-40B4-BE49-F238E27FC236}">
                <a16:creationId xmlns:a16="http://schemas.microsoft.com/office/drawing/2014/main" id="{6022A694-D8EC-32AE-5618-B9E708BAC70E}"/>
              </a:ext>
            </a:extLst>
          </p:cNvPr>
          <p:cNvSpPr txBox="1"/>
          <p:nvPr/>
        </p:nvSpPr>
        <p:spPr>
          <a:xfrm>
            <a:off x="684431" y="1630448"/>
            <a:ext cx="16919138" cy="2232021"/>
          </a:xfrm>
          <a:prstGeom prst="rect">
            <a:avLst/>
          </a:prstGeom>
          <a:noFill/>
        </p:spPr>
        <p:txBody>
          <a:bodyPr wrap="square" rtlCol="0">
            <a:spAutoFit/>
          </a:bodyPr>
          <a:lstStyle/>
          <a:p>
            <a:pPr algn="l">
              <a:lnSpc>
                <a:spcPct val="150000"/>
              </a:lnSpc>
            </a:pPr>
            <a:r>
              <a:rPr lang="en-GB" sz="3200" b="0" i="0" u="none" strike="noStrike">
                <a:solidFill>
                  <a:schemeClr val="bg1"/>
                </a:solidFill>
                <a:effectLst/>
                <a:latin typeface="+mj-lt"/>
              </a:rPr>
              <a:t>NER </a:t>
            </a:r>
            <a:r>
              <a:rPr lang="en-GB" sz="3200" b="0" i="0" u="none" strike="noStrike" err="1">
                <a:solidFill>
                  <a:schemeClr val="bg1"/>
                </a:solidFill>
                <a:effectLst/>
                <a:latin typeface="+mj-lt"/>
              </a:rPr>
              <a:t>wird</a:t>
            </a:r>
            <a:r>
              <a:rPr lang="en-GB" sz="3200" b="0" i="0" u="none" strike="noStrike">
                <a:solidFill>
                  <a:schemeClr val="bg1"/>
                </a:solidFill>
                <a:effectLst/>
                <a:latin typeface="+mj-lt"/>
              </a:rPr>
              <a:t> in NLP-</a:t>
            </a:r>
            <a:r>
              <a:rPr lang="en-GB" sz="3200" b="0" i="0" u="none" strike="noStrike" err="1">
                <a:solidFill>
                  <a:schemeClr val="bg1"/>
                </a:solidFill>
                <a:effectLst/>
                <a:latin typeface="+mj-lt"/>
              </a:rPr>
              <a:t>Systemen</a:t>
            </a:r>
            <a:r>
              <a:rPr lang="en-GB" sz="3200" b="0" i="0" u="none" strike="noStrike">
                <a:solidFill>
                  <a:schemeClr val="bg1"/>
                </a:solidFill>
                <a:effectLst/>
                <a:latin typeface="+mj-lt"/>
              </a:rPr>
              <a:t> </a:t>
            </a:r>
            <a:r>
              <a:rPr lang="en-GB" sz="3200" b="0" i="0" u="none" strike="noStrike" err="1">
                <a:solidFill>
                  <a:schemeClr val="bg1"/>
                </a:solidFill>
                <a:effectLst/>
                <a:latin typeface="+mj-lt"/>
              </a:rPr>
              <a:t>genutzt</a:t>
            </a:r>
            <a:r>
              <a:rPr lang="en-GB" sz="3200" b="0" i="0" u="none" strike="noStrike">
                <a:solidFill>
                  <a:schemeClr val="bg1"/>
                </a:solidFill>
                <a:effectLst/>
                <a:latin typeface="+mj-lt"/>
              </a:rPr>
              <a:t>, um </a:t>
            </a:r>
            <a:r>
              <a:rPr lang="en-GB" sz="3200" b="0" i="0" u="none" strike="noStrike" err="1">
                <a:solidFill>
                  <a:schemeClr val="bg1"/>
                </a:solidFill>
                <a:effectLst/>
                <a:latin typeface="+mj-lt"/>
              </a:rPr>
              <a:t>relevante</a:t>
            </a:r>
            <a:r>
              <a:rPr lang="en-GB" sz="3200" b="0" i="0" u="none" strike="noStrike">
                <a:solidFill>
                  <a:schemeClr val="bg1"/>
                </a:solidFill>
                <a:effectLst/>
                <a:latin typeface="+mj-lt"/>
              </a:rPr>
              <a:t> </a:t>
            </a:r>
            <a:r>
              <a:rPr lang="en-GB" sz="3200" b="0" i="0" u="none" strike="noStrike" err="1">
                <a:solidFill>
                  <a:schemeClr val="bg1"/>
                </a:solidFill>
                <a:effectLst/>
                <a:latin typeface="+mj-lt"/>
              </a:rPr>
              <a:t>Entitäten</a:t>
            </a:r>
            <a:r>
              <a:rPr lang="en-GB" sz="3200" b="0" i="0" u="none" strike="noStrike">
                <a:solidFill>
                  <a:schemeClr val="bg1"/>
                </a:solidFill>
                <a:effectLst/>
                <a:latin typeface="+mj-lt"/>
              </a:rPr>
              <a:t> </a:t>
            </a:r>
            <a:r>
              <a:rPr lang="en-GB" sz="3200" b="0" i="0" u="none" strike="noStrike" err="1">
                <a:solidFill>
                  <a:schemeClr val="bg1"/>
                </a:solidFill>
                <a:effectLst/>
                <a:latin typeface="+mj-lt"/>
              </a:rPr>
              <a:t>zu</a:t>
            </a:r>
            <a:r>
              <a:rPr lang="en-GB" sz="3200" b="0" i="0" u="none" strike="noStrike">
                <a:solidFill>
                  <a:schemeClr val="bg1"/>
                </a:solidFill>
                <a:effectLst/>
                <a:latin typeface="+mj-lt"/>
              </a:rPr>
              <a:t> </a:t>
            </a:r>
            <a:r>
              <a:rPr lang="en-GB" sz="3200" b="0" i="0" u="none" strike="noStrike" err="1">
                <a:solidFill>
                  <a:schemeClr val="bg1"/>
                </a:solidFill>
                <a:effectLst/>
                <a:latin typeface="+mj-lt"/>
              </a:rPr>
              <a:t>strukturieren</a:t>
            </a:r>
            <a:r>
              <a:rPr lang="en-GB" sz="3200" b="0" i="0" u="none" strike="noStrike">
                <a:solidFill>
                  <a:schemeClr val="bg1"/>
                </a:solidFill>
                <a:effectLst/>
                <a:latin typeface="+mj-lt"/>
              </a:rPr>
              <a:t> und die </a:t>
            </a:r>
            <a:r>
              <a:rPr lang="en-GB" sz="3200" b="0" i="0" u="none" strike="noStrike" err="1">
                <a:solidFill>
                  <a:schemeClr val="bg1"/>
                </a:solidFill>
                <a:effectLst/>
                <a:latin typeface="+mj-lt"/>
              </a:rPr>
              <a:t>Leistung</a:t>
            </a:r>
            <a:r>
              <a:rPr lang="en-GB" sz="3200" b="0" i="0" u="none" strike="noStrike">
                <a:solidFill>
                  <a:schemeClr val="bg1"/>
                </a:solidFill>
                <a:effectLst/>
                <a:latin typeface="+mj-lt"/>
              </a:rPr>
              <a:t> in </a:t>
            </a:r>
            <a:r>
              <a:rPr lang="en-GB" sz="3200" b="0" i="0" u="none" strike="noStrike" err="1">
                <a:solidFill>
                  <a:schemeClr val="bg1"/>
                </a:solidFill>
                <a:effectLst/>
                <a:latin typeface="+mj-lt"/>
              </a:rPr>
              <a:t>Aufgaben</a:t>
            </a:r>
            <a:r>
              <a:rPr lang="en-GB" sz="3200" b="0" i="0" u="none" strike="noStrike">
                <a:solidFill>
                  <a:schemeClr val="bg1"/>
                </a:solidFill>
                <a:effectLst/>
                <a:latin typeface="+mj-lt"/>
              </a:rPr>
              <a:t> </a:t>
            </a:r>
            <a:r>
              <a:rPr lang="en-GB" sz="3200" b="0" i="0" u="none" strike="noStrike" err="1">
                <a:solidFill>
                  <a:schemeClr val="bg1"/>
                </a:solidFill>
                <a:effectLst/>
                <a:latin typeface="+mj-lt"/>
              </a:rPr>
              <a:t>wie</a:t>
            </a:r>
            <a:r>
              <a:rPr lang="en-GB" sz="3200" b="0" i="0" u="none" strike="noStrike">
                <a:solidFill>
                  <a:schemeClr val="bg1"/>
                </a:solidFill>
                <a:effectLst/>
                <a:latin typeface="+mj-lt"/>
              </a:rPr>
              <a:t> Information Retrieval, </a:t>
            </a:r>
            <a:r>
              <a:rPr lang="en-GB" sz="3200" b="0" i="0" u="none" strike="noStrike" err="1">
                <a:solidFill>
                  <a:schemeClr val="bg1"/>
                </a:solidFill>
                <a:effectLst/>
                <a:latin typeface="+mj-lt"/>
              </a:rPr>
              <a:t>Beantwortung</a:t>
            </a:r>
            <a:r>
              <a:rPr lang="en-GB" sz="3200" b="0" i="0" u="none" strike="noStrike">
                <a:solidFill>
                  <a:schemeClr val="bg1"/>
                </a:solidFill>
                <a:effectLst/>
                <a:latin typeface="+mj-lt"/>
              </a:rPr>
              <a:t> von </a:t>
            </a:r>
            <a:r>
              <a:rPr lang="en-GB" sz="3200" b="0" i="0" u="none" strike="noStrike" err="1">
                <a:solidFill>
                  <a:schemeClr val="bg1"/>
                </a:solidFill>
                <a:effectLst/>
                <a:latin typeface="+mj-lt"/>
              </a:rPr>
              <a:t>Fragen</a:t>
            </a:r>
            <a:r>
              <a:rPr lang="en-GB" sz="3200" b="0" i="0" u="none" strike="noStrike">
                <a:solidFill>
                  <a:schemeClr val="bg1"/>
                </a:solidFill>
                <a:effectLst/>
                <a:latin typeface="+mj-lt"/>
              </a:rPr>
              <a:t>, </a:t>
            </a:r>
            <a:r>
              <a:rPr lang="en-GB" sz="3200" b="0" i="0" u="none" strike="noStrike" err="1">
                <a:solidFill>
                  <a:schemeClr val="bg1"/>
                </a:solidFill>
                <a:effectLst/>
                <a:latin typeface="+mj-lt"/>
              </a:rPr>
              <a:t>maschinelle</a:t>
            </a:r>
            <a:r>
              <a:rPr lang="en-GB" sz="3200" b="0" i="0" u="none" strike="noStrike">
                <a:solidFill>
                  <a:schemeClr val="bg1"/>
                </a:solidFill>
                <a:effectLst/>
                <a:latin typeface="+mj-lt"/>
              </a:rPr>
              <a:t> </a:t>
            </a:r>
            <a:r>
              <a:rPr lang="en-GB" sz="3200" b="0" i="0" u="none" strike="noStrike" err="1">
                <a:solidFill>
                  <a:schemeClr val="bg1"/>
                </a:solidFill>
                <a:effectLst/>
                <a:latin typeface="+mj-lt"/>
              </a:rPr>
              <a:t>Übersetzung</a:t>
            </a:r>
            <a:r>
              <a:rPr lang="en-GB" sz="3200" b="0" i="0" u="none" strike="noStrike">
                <a:solidFill>
                  <a:schemeClr val="bg1"/>
                </a:solidFill>
                <a:effectLst/>
                <a:latin typeface="+mj-lt"/>
              </a:rPr>
              <a:t> und Text Clustering </a:t>
            </a:r>
            <a:r>
              <a:rPr lang="en-GB" sz="3200" b="0" i="0" u="none" strike="noStrike" err="1">
                <a:solidFill>
                  <a:schemeClr val="bg1"/>
                </a:solidFill>
                <a:effectLst/>
                <a:latin typeface="+mj-lt"/>
              </a:rPr>
              <a:t>zu</a:t>
            </a:r>
            <a:r>
              <a:rPr lang="en-GB" sz="3200" b="0" i="0" u="none" strike="noStrike">
                <a:solidFill>
                  <a:schemeClr val="bg1"/>
                </a:solidFill>
                <a:effectLst/>
                <a:latin typeface="+mj-lt"/>
              </a:rPr>
              <a:t> </a:t>
            </a:r>
            <a:r>
              <a:rPr lang="en-GB" sz="3200" b="0" i="0" u="none" strike="noStrike" err="1">
                <a:solidFill>
                  <a:schemeClr val="bg1"/>
                </a:solidFill>
                <a:effectLst/>
                <a:latin typeface="+mj-lt"/>
              </a:rPr>
              <a:t>steigern</a:t>
            </a:r>
            <a:r>
              <a:rPr lang="en-GB" sz="3200" b="0" i="0" u="none" strike="noStrike">
                <a:solidFill>
                  <a:schemeClr val="bg1"/>
                </a:solidFill>
                <a:effectLst/>
                <a:latin typeface="+mj-lt"/>
              </a:rPr>
              <a:t>.</a:t>
            </a:r>
            <a:endParaRPr lang="en-DE" sz="3200">
              <a:solidFill>
                <a:schemeClr val="bg1"/>
              </a:solidFill>
              <a:latin typeface="+mj-lt"/>
            </a:endParaRPr>
          </a:p>
        </p:txBody>
      </p:sp>
      <p:sp>
        <p:nvSpPr>
          <p:cNvPr id="25" name="TextBox 24">
            <a:extLst>
              <a:ext uri="{FF2B5EF4-FFF2-40B4-BE49-F238E27FC236}">
                <a16:creationId xmlns:a16="http://schemas.microsoft.com/office/drawing/2014/main" id="{875885D5-3E87-D4CB-268B-E8E249DA2BE8}"/>
              </a:ext>
            </a:extLst>
          </p:cNvPr>
          <p:cNvSpPr txBox="1"/>
          <p:nvPr/>
        </p:nvSpPr>
        <p:spPr>
          <a:xfrm>
            <a:off x="621626" y="645563"/>
            <a:ext cx="7974092" cy="984885"/>
          </a:xfrm>
          <a:prstGeom prst="rect">
            <a:avLst/>
          </a:prstGeom>
          <a:noFill/>
        </p:spPr>
        <p:txBody>
          <a:bodyPr wrap="square" rtlCol="0">
            <a:spAutoFit/>
          </a:bodyPr>
          <a:lstStyle/>
          <a:p>
            <a:r>
              <a:rPr lang="en-GB" sz="4000" b="1" i="0" u="none" strike="noStrike" err="1">
                <a:solidFill>
                  <a:schemeClr val="bg1"/>
                </a:solidFill>
                <a:effectLst/>
              </a:rPr>
              <a:t>Anwendungsbereiche</a:t>
            </a:r>
            <a:r>
              <a:rPr lang="en-GB" sz="4000" b="1" i="0" u="none" strike="noStrike">
                <a:solidFill>
                  <a:schemeClr val="bg1"/>
                </a:solidFill>
                <a:effectLst/>
              </a:rPr>
              <a:t> von NER</a:t>
            </a:r>
          </a:p>
          <a:p>
            <a:endParaRPr lang="en-DE"/>
          </a:p>
        </p:txBody>
      </p:sp>
    </p:spTree>
    <p:extLst>
      <p:ext uri="{BB962C8B-B14F-4D97-AF65-F5344CB8AC3E}">
        <p14:creationId xmlns:p14="http://schemas.microsoft.com/office/powerpoint/2010/main" val="231651053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extBox 3"/>
          <p:cNvSpPr txBox="1"/>
          <p:nvPr/>
        </p:nvSpPr>
        <p:spPr>
          <a:xfrm>
            <a:off x="4407022" y="1114425"/>
            <a:ext cx="14742765" cy="1109981"/>
          </a:xfrm>
          <a:prstGeom prst="rect">
            <a:avLst/>
          </a:prstGeom>
        </p:spPr>
        <p:txBody>
          <a:bodyPr lIns="0" tIns="0" rIns="0" bIns="0" rtlCol="0" anchor="t">
            <a:spAutoFit/>
          </a:bodyPr>
          <a:lstStyle/>
          <a:p>
            <a:pPr marL="0" lvl="0" indent="0" algn="l">
              <a:lnSpc>
                <a:spcPts val="8690"/>
              </a:lnSpc>
            </a:pPr>
            <a:r>
              <a:rPr lang="en-US" sz="7900" b="1" u="none">
                <a:solidFill>
                  <a:srgbClr val="FFFFFF"/>
                </a:solidFill>
                <a:latin typeface="Canva Sans Bold"/>
                <a:ea typeface="Canva Sans Bold"/>
                <a:cs typeface="Canva Sans Bold"/>
                <a:sym typeface="Canva Sans Bold"/>
              </a:rPr>
              <a:t>NER-Tools</a:t>
            </a:r>
          </a:p>
        </p:txBody>
      </p:sp>
      <p:sp>
        <p:nvSpPr>
          <p:cNvPr id="4" name="TextBox 4"/>
          <p:cNvSpPr txBox="1"/>
          <p:nvPr/>
        </p:nvSpPr>
        <p:spPr>
          <a:xfrm>
            <a:off x="2412574" y="3394739"/>
            <a:ext cx="12186161" cy="596900"/>
          </a:xfrm>
          <a:prstGeom prst="rect">
            <a:avLst/>
          </a:prstGeom>
        </p:spPr>
        <p:txBody>
          <a:bodyPr lIns="0" tIns="0" rIns="0" bIns="0" rtlCol="0" anchor="t">
            <a:spAutoFit/>
          </a:bodyPr>
          <a:lstStyle/>
          <a:p>
            <a:pPr marL="0" lvl="0" indent="0" algn="l">
              <a:lnSpc>
                <a:spcPts val="4900"/>
              </a:lnSpc>
            </a:pPr>
            <a:r>
              <a:rPr lang="en-US" sz="3500" b="1">
                <a:solidFill>
                  <a:srgbClr val="FFFFFF"/>
                </a:solidFill>
                <a:latin typeface="Canva Sans Bold"/>
                <a:ea typeface="Canva Sans Bold"/>
                <a:cs typeface="Canva Sans Bold"/>
                <a:sym typeface="Canva Sans Bold"/>
              </a:rPr>
              <a:t>Vorstellung</a:t>
            </a:r>
          </a:p>
        </p:txBody>
      </p:sp>
      <p:grpSp>
        <p:nvGrpSpPr>
          <p:cNvPr id="5" name="Group 5"/>
          <p:cNvGrpSpPr/>
          <p:nvPr/>
        </p:nvGrpSpPr>
        <p:grpSpPr>
          <a:xfrm>
            <a:off x="1429919" y="3321465"/>
            <a:ext cx="736539" cy="5651541"/>
            <a:chOff x="0" y="0"/>
            <a:chExt cx="982053" cy="7535388"/>
          </a:xfrm>
        </p:grpSpPr>
        <p:sp>
          <p:nvSpPr>
            <p:cNvPr id="6" name="AutoShape 6"/>
            <p:cNvSpPr/>
            <p:nvPr/>
          </p:nvSpPr>
          <p:spPr>
            <a:xfrm>
              <a:off x="460986" y="713402"/>
              <a:ext cx="120160" cy="6410486"/>
            </a:xfrm>
            <a:prstGeom prst="rect">
              <a:avLst/>
            </a:prstGeom>
            <a:solidFill>
              <a:srgbClr val="58B7E0"/>
            </a:solidFill>
          </p:spPr>
          <p:txBody>
            <a:bodyPr/>
            <a:lstStyle/>
            <a:p>
              <a:endParaRPr lang="en-DE"/>
            </a:p>
          </p:txBody>
        </p:sp>
        <p:sp>
          <p:nvSpPr>
            <p:cNvPr id="7" name="Freeform 7"/>
            <p:cNvSpPr/>
            <p:nvPr/>
          </p:nvSpPr>
          <p:spPr>
            <a:xfrm>
              <a:off x="0" y="0"/>
              <a:ext cx="921972" cy="921972"/>
            </a:xfrm>
            <a:custGeom>
              <a:avLst/>
              <a:gdLst/>
              <a:ahLst/>
              <a:cxnLst/>
              <a:rect l="l" t="t" r="r" b="b"/>
              <a:pathLst>
                <a:path w="921972" h="921972">
                  <a:moveTo>
                    <a:pt x="0" y="0"/>
                  </a:moveTo>
                  <a:lnTo>
                    <a:pt x="921972" y="0"/>
                  </a:lnTo>
                  <a:lnTo>
                    <a:pt x="921972" y="921972"/>
                  </a:lnTo>
                  <a:lnTo>
                    <a:pt x="0" y="92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8" name="Freeform 8"/>
            <p:cNvSpPr/>
            <p:nvPr/>
          </p:nvSpPr>
          <p:spPr>
            <a:xfrm>
              <a:off x="60080" y="3205243"/>
              <a:ext cx="921972" cy="921972"/>
            </a:xfrm>
            <a:custGeom>
              <a:avLst/>
              <a:gdLst/>
              <a:ahLst/>
              <a:cxnLst/>
              <a:rect l="l" t="t" r="r" b="b"/>
              <a:pathLst>
                <a:path w="921972" h="921972">
                  <a:moveTo>
                    <a:pt x="0" y="0"/>
                  </a:moveTo>
                  <a:lnTo>
                    <a:pt x="921973" y="0"/>
                  </a:lnTo>
                  <a:lnTo>
                    <a:pt x="921973" y="921972"/>
                  </a:lnTo>
                  <a:lnTo>
                    <a:pt x="0" y="921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9" name="Freeform 9"/>
            <p:cNvSpPr/>
            <p:nvPr/>
          </p:nvSpPr>
          <p:spPr>
            <a:xfrm>
              <a:off x="60080" y="6613415"/>
              <a:ext cx="921972" cy="921972"/>
            </a:xfrm>
            <a:custGeom>
              <a:avLst/>
              <a:gdLst/>
              <a:ahLst/>
              <a:cxnLst/>
              <a:rect l="l" t="t" r="r" b="b"/>
              <a:pathLst>
                <a:path w="921972" h="921972">
                  <a:moveTo>
                    <a:pt x="0" y="0"/>
                  </a:moveTo>
                  <a:lnTo>
                    <a:pt x="921973" y="0"/>
                  </a:lnTo>
                  <a:lnTo>
                    <a:pt x="921973" y="921973"/>
                  </a:lnTo>
                  <a:lnTo>
                    <a:pt x="0" y="921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grpSp>
      <p:sp>
        <p:nvSpPr>
          <p:cNvPr id="10" name="TextBox 10"/>
          <p:cNvSpPr txBox="1"/>
          <p:nvPr/>
        </p:nvSpPr>
        <p:spPr>
          <a:xfrm>
            <a:off x="2412574" y="5607676"/>
            <a:ext cx="12186161" cy="596900"/>
          </a:xfrm>
          <a:prstGeom prst="rect">
            <a:avLst/>
          </a:prstGeom>
        </p:spPr>
        <p:txBody>
          <a:bodyPr lIns="0" tIns="0" rIns="0" bIns="0" rtlCol="0" anchor="t">
            <a:spAutoFit/>
          </a:bodyPr>
          <a:lstStyle/>
          <a:p>
            <a:pPr marL="0" lvl="0" indent="0" algn="l">
              <a:lnSpc>
                <a:spcPts val="4900"/>
              </a:lnSpc>
            </a:pPr>
            <a:r>
              <a:rPr lang="en-US" sz="3500" b="1">
                <a:solidFill>
                  <a:srgbClr val="FFFFFF"/>
                </a:solidFill>
                <a:latin typeface="Canva Sans Bold"/>
                <a:ea typeface="Canva Sans Bold"/>
                <a:cs typeface="Canva Sans Bold"/>
                <a:sym typeface="Canva Sans Bold"/>
              </a:rPr>
              <a:t>Vergleich</a:t>
            </a:r>
          </a:p>
        </p:txBody>
      </p:sp>
      <p:sp>
        <p:nvSpPr>
          <p:cNvPr id="11" name="TextBox 11"/>
          <p:cNvSpPr txBox="1"/>
          <p:nvPr/>
        </p:nvSpPr>
        <p:spPr>
          <a:xfrm>
            <a:off x="2412574" y="8241616"/>
            <a:ext cx="12186161" cy="596900"/>
          </a:xfrm>
          <a:prstGeom prst="rect">
            <a:avLst/>
          </a:prstGeom>
        </p:spPr>
        <p:txBody>
          <a:bodyPr lIns="0" tIns="0" rIns="0" bIns="0" rtlCol="0" anchor="t">
            <a:spAutoFit/>
          </a:bodyPr>
          <a:lstStyle/>
          <a:p>
            <a:pPr marL="0" lvl="0" indent="0" algn="l">
              <a:lnSpc>
                <a:spcPts val="4900"/>
              </a:lnSpc>
            </a:pPr>
            <a:r>
              <a:rPr lang="en-US" sz="3500" b="1">
                <a:solidFill>
                  <a:srgbClr val="FFFFFF"/>
                </a:solidFill>
                <a:latin typeface="Canva Sans Medium"/>
                <a:ea typeface="Canva Sans Medium"/>
                <a:cs typeface="Canva Sans Medium"/>
                <a:sym typeface="Canva Sans Medium"/>
              </a:rPr>
              <a:t>Bewertung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extBox 3"/>
          <p:cNvSpPr txBox="1"/>
          <p:nvPr/>
        </p:nvSpPr>
        <p:spPr>
          <a:xfrm>
            <a:off x="1028700" y="1009650"/>
            <a:ext cx="11232408" cy="755143"/>
          </a:xfrm>
          <a:prstGeom prst="rect">
            <a:avLst/>
          </a:prstGeom>
        </p:spPr>
        <p:txBody>
          <a:bodyPr lIns="0" tIns="0" rIns="0" bIns="0" rtlCol="0" anchor="t">
            <a:spAutoFit/>
          </a:bodyPr>
          <a:lstStyle/>
          <a:p>
            <a:pPr>
              <a:lnSpc>
                <a:spcPts val="6100"/>
              </a:lnSpc>
            </a:pPr>
            <a:r>
              <a:rPr lang="en-US" sz="5000" b="1">
                <a:solidFill>
                  <a:srgbClr val="FFFFFF"/>
                </a:solidFill>
                <a:latin typeface="Canva Sans Bold"/>
                <a:sym typeface="Canva Sans Bold"/>
              </a:rPr>
              <a:t>Überblick über gängige NER-Tools</a:t>
            </a:r>
            <a:endParaRPr lang="de-DE"/>
          </a:p>
        </p:txBody>
      </p:sp>
      <p:graphicFrame>
        <p:nvGraphicFramePr>
          <p:cNvPr id="4" name="Diagram 3">
            <a:extLst>
              <a:ext uri="{FF2B5EF4-FFF2-40B4-BE49-F238E27FC236}">
                <a16:creationId xmlns:a16="http://schemas.microsoft.com/office/drawing/2014/main" id="{60F0981D-745E-0C73-8D32-261C5342B04D}"/>
              </a:ext>
            </a:extLst>
          </p:cNvPr>
          <p:cNvGraphicFramePr/>
          <p:nvPr>
            <p:extLst>
              <p:ext uri="{D42A27DB-BD31-4B8C-83A1-F6EECF244321}">
                <p14:modId xmlns:p14="http://schemas.microsoft.com/office/powerpoint/2010/main" val="2646438475"/>
              </p:ext>
            </p:extLst>
          </p:nvPr>
        </p:nvGraphicFramePr>
        <p:xfrm>
          <a:off x="920338" y="2943597"/>
          <a:ext cx="15957466" cy="6329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D1C5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extBox 3"/>
          <p:cNvSpPr txBox="1"/>
          <p:nvPr/>
        </p:nvSpPr>
        <p:spPr>
          <a:xfrm>
            <a:off x="1028700" y="738392"/>
            <a:ext cx="14872280" cy="777875"/>
          </a:xfrm>
          <a:prstGeom prst="rect">
            <a:avLst/>
          </a:prstGeom>
        </p:spPr>
        <p:txBody>
          <a:bodyPr lIns="0" tIns="0" rIns="0" bIns="0" rtlCol="0" anchor="t">
            <a:spAutoFit/>
          </a:bodyPr>
          <a:lstStyle/>
          <a:p>
            <a:pPr algn="l">
              <a:lnSpc>
                <a:spcPts val="6100"/>
              </a:lnSpc>
            </a:pPr>
            <a:r>
              <a:rPr lang="en-US" sz="5000" b="1">
                <a:solidFill>
                  <a:srgbClr val="FFFFFF"/>
                </a:solidFill>
                <a:latin typeface="Canva Sans Bold"/>
                <a:ea typeface="Canva Sans Bold"/>
                <a:cs typeface="Canva Sans Bold"/>
                <a:sym typeface="Canva Sans Bold"/>
              </a:rPr>
              <a:t>Vergleich von NER-Tools: Vor- und Nachteile</a:t>
            </a:r>
          </a:p>
        </p:txBody>
      </p:sp>
      <p:sp>
        <p:nvSpPr>
          <p:cNvPr id="2" name="Textfeld 1">
            <a:extLst>
              <a:ext uri="{FF2B5EF4-FFF2-40B4-BE49-F238E27FC236}">
                <a16:creationId xmlns:a16="http://schemas.microsoft.com/office/drawing/2014/main" id="{E13B8DBA-C429-ED88-CBB9-75352B6DF63E}"/>
              </a:ext>
            </a:extLst>
          </p:cNvPr>
          <p:cNvSpPr txBox="1"/>
          <p:nvPr/>
        </p:nvSpPr>
        <p:spPr>
          <a:xfrm>
            <a:off x="2121477" y="2300844"/>
            <a:ext cx="1301931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3600">
                <a:solidFill>
                  <a:schemeClr val="bg1"/>
                </a:solidFill>
                <a:ea typeface="+mn-lt"/>
                <a:cs typeface="+mn-lt"/>
              </a:rPr>
              <a:t>Genauigkeit </a:t>
            </a:r>
            <a:endParaRPr lang="en-US"/>
          </a:p>
          <a:p>
            <a:endParaRPr lang="de-DE" sz="2800">
              <a:solidFill>
                <a:schemeClr val="bg1"/>
              </a:solidFill>
              <a:ea typeface="+mn-lt"/>
              <a:cs typeface="+mn-lt"/>
            </a:endParaRPr>
          </a:p>
          <a:p>
            <a:endParaRPr lang="de-DE" sz="3200">
              <a:solidFill>
                <a:schemeClr val="bg1"/>
              </a:solidFill>
              <a:ea typeface="Calibri"/>
              <a:cs typeface="Calibri"/>
            </a:endParaRPr>
          </a:p>
        </p:txBody>
      </p:sp>
      <p:graphicFrame>
        <p:nvGraphicFramePr>
          <p:cNvPr id="32" name="Diagramm 31">
            <a:extLst>
              <a:ext uri="{FF2B5EF4-FFF2-40B4-BE49-F238E27FC236}">
                <a16:creationId xmlns:a16="http://schemas.microsoft.com/office/drawing/2014/main" id="{A2193E96-3F86-4642-F26E-F0801F2651E2}"/>
              </a:ext>
            </a:extLst>
          </p:cNvPr>
          <p:cNvGraphicFramePr/>
          <p:nvPr>
            <p:extLst>
              <p:ext uri="{D42A27DB-BD31-4B8C-83A1-F6EECF244321}">
                <p14:modId xmlns:p14="http://schemas.microsoft.com/office/powerpoint/2010/main" val="210543168"/>
              </p:ext>
            </p:extLst>
          </p:nvPr>
        </p:nvGraphicFramePr>
        <p:xfrm>
          <a:off x="1616777" y="3083378"/>
          <a:ext cx="13703629" cy="5555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0</TotalTime>
  <Words>1765</Words>
  <Application>Microsoft Office PowerPoint</Application>
  <PresentationFormat>Benutzerdefiniert</PresentationFormat>
  <Paragraphs>296</Paragraphs>
  <Slides>26</Slides>
  <Notes>15</Notes>
  <HiddenSlides>0</HiddenSlides>
  <MMClips>1</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26</vt:i4>
      </vt:variant>
    </vt:vector>
  </HeadingPairs>
  <TitlesOfParts>
    <vt:vector size="38" baseType="lpstr">
      <vt:lpstr>Red Hat Text</vt:lpstr>
      <vt:lpstr>Arial</vt:lpstr>
      <vt:lpstr>Roboto Light</vt:lpstr>
      <vt:lpstr>Canva Sans Bold</vt:lpstr>
      <vt:lpstr>Calibri</vt:lpstr>
      <vt:lpstr>Canva Sans Medium</vt:lpstr>
      <vt:lpstr>Canva Sans</vt:lpstr>
      <vt:lpstr>Aptos</vt:lpstr>
      <vt:lpstr>Tomorrow</vt:lpstr>
      <vt:lpstr>Wingdings</vt:lpstr>
      <vt:lpstr>HK Modular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NER Named Entties Regonition</dc:title>
  <cp:lastModifiedBy>Mohammad Matar</cp:lastModifiedBy>
  <cp:revision>1</cp:revision>
  <dcterms:created xsi:type="dcterms:W3CDTF">2006-08-16T00:00:00Z</dcterms:created>
  <dcterms:modified xsi:type="dcterms:W3CDTF">2025-01-20T00:41:27Z</dcterms:modified>
  <dc:identifier>DAGY_nvYS_w</dc:identifier>
</cp:coreProperties>
</file>